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1.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32" r:id="rId5"/>
    <p:sldMasterId id="2147484720" r:id="rId6"/>
    <p:sldMasterId id="2147484729" r:id="rId7"/>
    <p:sldMasterId id="2147484736" r:id="rId8"/>
    <p:sldMasterId id="2147484743" r:id="rId9"/>
    <p:sldMasterId id="2147484750" r:id="rId10"/>
    <p:sldMasterId id="2147484757" r:id="rId11"/>
    <p:sldMasterId id="2147484764" r:id="rId12"/>
    <p:sldMasterId id="2147484770" r:id="rId13"/>
    <p:sldMasterId id="2147484776" r:id="rId14"/>
    <p:sldMasterId id="2147484782" r:id="rId15"/>
  </p:sldMasterIdLst>
  <p:notesMasterIdLst>
    <p:notesMasterId r:id="rId41"/>
  </p:notesMasterIdLst>
  <p:handoutMasterIdLst>
    <p:handoutMasterId r:id="rId42"/>
  </p:handoutMasterIdLst>
  <p:sldIdLst>
    <p:sldId id="466" r:id="rId16"/>
    <p:sldId id="5821" r:id="rId17"/>
    <p:sldId id="5890" r:id="rId18"/>
    <p:sldId id="447" r:id="rId19"/>
    <p:sldId id="5891" r:id="rId20"/>
    <p:sldId id="458" r:id="rId21"/>
    <p:sldId id="5892" r:id="rId22"/>
    <p:sldId id="5889" r:id="rId23"/>
    <p:sldId id="5855" r:id="rId24"/>
    <p:sldId id="5857" r:id="rId25"/>
    <p:sldId id="5893" r:id="rId26"/>
    <p:sldId id="5818" r:id="rId27"/>
    <p:sldId id="5878" r:id="rId28"/>
    <p:sldId id="260" r:id="rId29"/>
    <p:sldId id="263" r:id="rId30"/>
    <p:sldId id="269" r:id="rId31"/>
    <p:sldId id="5869" r:id="rId32"/>
    <p:sldId id="5871" r:id="rId33"/>
    <p:sldId id="5876" r:id="rId34"/>
    <p:sldId id="5861" r:id="rId35"/>
    <p:sldId id="5877" r:id="rId36"/>
    <p:sldId id="276" r:id="rId37"/>
    <p:sldId id="5888" r:id="rId38"/>
    <p:sldId id="5817" r:id="rId39"/>
    <p:sldId id="5739" r:id="rId40"/>
  </p:sldIdLst>
  <p:sldSz cx="13439775" cy="7559675"/>
  <p:notesSz cx="6858000" cy="11144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381">
          <p15:clr>
            <a:srgbClr val="A4A3A4"/>
          </p15:clr>
        </p15:guide>
        <p15:guide id="2" pos="423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7"/>
    <a:srgbClr val="002961"/>
    <a:srgbClr val="FF00FF"/>
    <a:srgbClr val="000000"/>
    <a:srgbClr val="E3E3E5"/>
    <a:srgbClr val="002D73"/>
    <a:srgbClr val="94969A"/>
    <a:srgbClr val="FF2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0D047-B36C-4163-B8B2-1FD3E85AB93B}" v="1" dt="2021-11-08T11:39:08.9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63" autoAdjust="0"/>
  </p:normalViewPr>
  <p:slideViewPr>
    <p:cSldViewPr snapToGrid="0">
      <p:cViewPr varScale="1">
        <p:scale>
          <a:sx n="41" d="100"/>
          <a:sy n="41" d="100"/>
        </p:scale>
        <p:origin x="642" y="48"/>
      </p:cViewPr>
      <p:guideLst>
        <p:guide orient="horz" pos="2381"/>
        <p:guide pos="423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solidFill>
                  <a:schemeClr val="tx2"/>
                </a:solidFill>
              </a:defRPr>
            </a:pPr>
            <a:r>
              <a:rPr lang="en-GB" sz="1600" dirty="0">
                <a:solidFill>
                  <a:schemeClr val="tx2"/>
                </a:solidFill>
              </a:rPr>
              <a:t>Domestic electricity demand (diversified)</a:t>
            </a:r>
          </a:p>
        </c:rich>
      </c:tx>
      <c:overlay val="0"/>
      <c:spPr>
        <a:noFill/>
        <a:ln>
          <a:noFill/>
        </a:ln>
        <a:effectLst/>
      </c:spPr>
    </c:title>
    <c:autoTitleDeleted val="0"/>
    <c:plotArea>
      <c:layout>
        <c:manualLayout>
          <c:layoutTarget val="inner"/>
          <c:xMode val="edge"/>
          <c:yMode val="edge"/>
          <c:x val="0.1061549881358108"/>
          <c:y val="5.7252924485816273E-2"/>
          <c:w val="0.85913325204303348"/>
          <c:h val="0.70031553097873822"/>
        </c:manualLayout>
      </c:layout>
      <c:lineChart>
        <c:grouping val="standard"/>
        <c:varyColors val="0"/>
        <c:ser>
          <c:idx val="0"/>
          <c:order val="0"/>
          <c:tx>
            <c:strRef>
              <c:f>Fig9_weekday!$B$1</c:f>
              <c:strCache>
                <c:ptCount val="1"/>
                <c:pt idx="0">
                  <c:v>Residential</c:v>
                </c:pt>
              </c:strCache>
            </c:strRef>
          </c:tx>
          <c:spPr>
            <a:ln w="22225" cap="rnd" cmpd="sng" algn="ctr">
              <a:solidFill>
                <a:schemeClr val="accent1"/>
              </a:solidFill>
              <a:round/>
            </a:ln>
            <a:effectLst/>
          </c:spPr>
          <c:marker>
            <c:symbol val="none"/>
          </c:marker>
          <c:cat>
            <c:numRef>
              <c:f>Fig9_weekday!$A$2:$A$1442</c:f>
              <c:numCache>
                <c:formatCode>h:mm</c:formatCode>
                <c:ptCount val="1441"/>
                <c:pt idx="0">
                  <c:v>0</c:v>
                </c:pt>
                <c:pt idx="1">
                  <c:v>6.9444444444444447E-4</c:v>
                </c:pt>
                <c:pt idx="2">
                  <c:v>1.3888888888888889E-3</c:v>
                </c:pt>
                <c:pt idx="3">
                  <c:v>2.0833333333333298E-3</c:v>
                </c:pt>
                <c:pt idx="4">
                  <c:v>2.7777777777777701E-3</c:v>
                </c:pt>
                <c:pt idx="5">
                  <c:v>3.4722222222222199E-3</c:v>
                </c:pt>
                <c:pt idx="6">
                  <c:v>4.1666666666666597E-3</c:v>
                </c:pt>
                <c:pt idx="7">
                  <c:v>4.8611111111111103E-3</c:v>
                </c:pt>
                <c:pt idx="8">
                  <c:v>5.5555555555555497E-3</c:v>
                </c:pt>
                <c:pt idx="9">
                  <c:v>6.2500000000000003E-3</c:v>
                </c:pt>
                <c:pt idx="10">
                  <c:v>6.9444444444444397E-3</c:v>
                </c:pt>
                <c:pt idx="11">
                  <c:v>7.63888888888888E-3</c:v>
                </c:pt>
                <c:pt idx="12">
                  <c:v>8.3333333333333297E-3</c:v>
                </c:pt>
                <c:pt idx="13">
                  <c:v>9.02777777777777E-3</c:v>
                </c:pt>
                <c:pt idx="14">
                  <c:v>9.7222222222222206E-3</c:v>
                </c:pt>
                <c:pt idx="15">
                  <c:v>1.0416666666666701E-2</c:v>
                </c:pt>
                <c:pt idx="16">
                  <c:v>1.1111111111111099E-2</c:v>
                </c:pt>
                <c:pt idx="17">
                  <c:v>1.18055555555555E-2</c:v>
                </c:pt>
                <c:pt idx="18">
                  <c:v>1.2500000000000001E-2</c:v>
                </c:pt>
                <c:pt idx="19">
                  <c:v>1.3194444444444399E-2</c:v>
                </c:pt>
                <c:pt idx="20">
                  <c:v>1.38888888888888E-2</c:v>
                </c:pt>
                <c:pt idx="21">
                  <c:v>1.4583333333333301E-2</c:v>
                </c:pt>
                <c:pt idx="22">
                  <c:v>1.5277777777777699E-2</c:v>
                </c:pt>
                <c:pt idx="23">
                  <c:v>1.59722222222222E-2</c:v>
                </c:pt>
                <c:pt idx="24">
                  <c:v>1.6666666666666601E-2</c:v>
                </c:pt>
                <c:pt idx="25">
                  <c:v>1.7361111111111101E-2</c:v>
                </c:pt>
                <c:pt idx="26">
                  <c:v>1.8055555555555498E-2</c:v>
                </c:pt>
                <c:pt idx="27">
                  <c:v>1.8749999999999999E-2</c:v>
                </c:pt>
                <c:pt idx="28">
                  <c:v>1.94444444444444E-2</c:v>
                </c:pt>
                <c:pt idx="29">
                  <c:v>2.01388888888888E-2</c:v>
                </c:pt>
                <c:pt idx="30">
                  <c:v>2.0833333333333301E-2</c:v>
                </c:pt>
                <c:pt idx="31">
                  <c:v>2.1527777777777701E-2</c:v>
                </c:pt>
                <c:pt idx="32">
                  <c:v>2.2222222222222199E-2</c:v>
                </c:pt>
                <c:pt idx="33">
                  <c:v>2.2916666666666599E-2</c:v>
                </c:pt>
                <c:pt idx="34">
                  <c:v>2.36111111111111E-2</c:v>
                </c:pt>
                <c:pt idx="35">
                  <c:v>2.43055555555555E-2</c:v>
                </c:pt>
                <c:pt idx="36">
                  <c:v>2.5000000000000001E-2</c:v>
                </c:pt>
                <c:pt idx="37">
                  <c:v>2.5694444444444402E-2</c:v>
                </c:pt>
                <c:pt idx="38">
                  <c:v>2.6388888888888799E-2</c:v>
                </c:pt>
                <c:pt idx="39">
                  <c:v>2.70833333333333E-2</c:v>
                </c:pt>
                <c:pt idx="40">
                  <c:v>2.77777777777777E-2</c:v>
                </c:pt>
                <c:pt idx="41">
                  <c:v>2.8472222222222201E-2</c:v>
                </c:pt>
                <c:pt idx="42">
                  <c:v>2.9166666666666601E-2</c:v>
                </c:pt>
                <c:pt idx="43">
                  <c:v>2.9861111111111099E-2</c:v>
                </c:pt>
                <c:pt idx="44">
                  <c:v>3.0555555555555499E-2</c:v>
                </c:pt>
                <c:pt idx="45">
                  <c:v>3.125E-2</c:v>
                </c:pt>
                <c:pt idx="46">
                  <c:v>3.19444444444444E-2</c:v>
                </c:pt>
                <c:pt idx="47">
                  <c:v>3.2638888888888801E-2</c:v>
                </c:pt>
                <c:pt idx="48">
                  <c:v>3.3333333333333298E-2</c:v>
                </c:pt>
                <c:pt idx="49">
                  <c:v>3.4027777777777699E-2</c:v>
                </c:pt>
                <c:pt idx="50">
                  <c:v>3.4722222222222203E-2</c:v>
                </c:pt>
                <c:pt idx="51">
                  <c:v>3.5416666666666603E-2</c:v>
                </c:pt>
                <c:pt idx="52">
                  <c:v>3.6111111111111101E-2</c:v>
                </c:pt>
                <c:pt idx="53">
                  <c:v>3.6805555555555501E-2</c:v>
                </c:pt>
                <c:pt idx="54">
                  <c:v>3.7499999999999999E-2</c:v>
                </c:pt>
                <c:pt idx="55">
                  <c:v>3.8194444444444399E-2</c:v>
                </c:pt>
                <c:pt idx="56">
                  <c:v>3.8888888888888799E-2</c:v>
                </c:pt>
                <c:pt idx="57">
                  <c:v>3.9583333333333297E-2</c:v>
                </c:pt>
                <c:pt idx="58">
                  <c:v>4.0277777777777697E-2</c:v>
                </c:pt>
                <c:pt idx="59">
                  <c:v>4.0972222222222202E-2</c:v>
                </c:pt>
                <c:pt idx="60">
                  <c:v>4.1666666666666602E-2</c:v>
                </c:pt>
                <c:pt idx="61">
                  <c:v>4.2361111111111099E-2</c:v>
                </c:pt>
                <c:pt idx="62">
                  <c:v>4.30555555555555E-2</c:v>
                </c:pt>
                <c:pt idx="63">
                  <c:v>4.3749999999999997E-2</c:v>
                </c:pt>
                <c:pt idx="64">
                  <c:v>4.4444444444444398E-2</c:v>
                </c:pt>
                <c:pt idx="65">
                  <c:v>4.5138888888888798E-2</c:v>
                </c:pt>
                <c:pt idx="66">
                  <c:v>4.5833333333333302E-2</c:v>
                </c:pt>
                <c:pt idx="67">
                  <c:v>4.6527777777777703E-2</c:v>
                </c:pt>
                <c:pt idx="68">
                  <c:v>4.72222222222222E-2</c:v>
                </c:pt>
                <c:pt idx="69">
                  <c:v>4.7916666666666601E-2</c:v>
                </c:pt>
                <c:pt idx="70">
                  <c:v>4.8611111111111098E-2</c:v>
                </c:pt>
                <c:pt idx="71">
                  <c:v>4.9305555555555498E-2</c:v>
                </c:pt>
                <c:pt idx="72">
                  <c:v>0.05</c:v>
                </c:pt>
                <c:pt idx="73">
                  <c:v>5.0694444444444403E-2</c:v>
                </c:pt>
                <c:pt idx="74">
                  <c:v>5.1388888888888803E-2</c:v>
                </c:pt>
                <c:pt idx="75">
                  <c:v>5.2083333333333301E-2</c:v>
                </c:pt>
                <c:pt idx="76">
                  <c:v>5.2777777777777701E-2</c:v>
                </c:pt>
                <c:pt idx="77">
                  <c:v>5.3472222222222199E-2</c:v>
                </c:pt>
                <c:pt idx="78">
                  <c:v>5.4166666666666599E-2</c:v>
                </c:pt>
                <c:pt idx="79">
                  <c:v>5.4861111111111097E-2</c:v>
                </c:pt>
                <c:pt idx="80">
                  <c:v>5.5555555555555497E-2</c:v>
                </c:pt>
                <c:pt idx="81">
                  <c:v>5.6250000000000001E-2</c:v>
                </c:pt>
                <c:pt idx="82">
                  <c:v>5.6944444444444402E-2</c:v>
                </c:pt>
                <c:pt idx="83">
                  <c:v>5.7638888888888802E-2</c:v>
                </c:pt>
                <c:pt idx="84">
                  <c:v>5.83333333333333E-2</c:v>
                </c:pt>
                <c:pt idx="85">
                  <c:v>5.90277777777777E-2</c:v>
                </c:pt>
                <c:pt idx="86">
                  <c:v>5.9722222222222197E-2</c:v>
                </c:pt>
                <c:pt idx="87">
                  <c:v>6.0416666666666598E-2</c:v>
                </c:pt>
                <c:pt idx="88">
                  <c:v>6.1111111111111102E-2</c:v>
                </c:pt>
                <c:pt idx="89">
                  <c:v>6.1805555555555503E-2</c:v>
                </c:pt>
                <c:pt idx="90">
                  <c:v>6.25E-2</c:v>
                </c:pt>
                <c:pt idx="91">
                  <c:v>6.31944444444444E-2</c:v>
                </c:pt>
                <c:pt idx="92">
                  <c:v>6.3888888888888801E-2</c:v>
                </c:pt>
                <c:pt idx="93">
                  <c:v>6.4583333333333298E-2</c:v>
                </c:pt>
                <c:pt idx="94">
                  <c:v>6.5277777777777699E-2</c:v>
                </c:pt>
                <c:pt idx="95">
                  <c:v>6.5972222222222196E-2</c:v>
                </c:pt>
                <c:pt idx="96">
                  <c:v>6.6666666666666596E-2</c:v>
                </c:pt>
                <c:pt idx="97">
                  <c:v>6.7361111111111094E-2</c:v>
                </c:pt>
                <c:pt idx="98">
                  <c:v>6.8055555555555494E-2</c:v>
                </c:pt>
                <c:pt idx="99">
                  <c:v>6.8750000000000006E-2</c:v>
                </c:pt>
                <c:pt idx="100">
                  <c:v>6.9444444444444406E-2</c:v>
                </c:pt>
                <c:pt idx="101">
                  <c:v>7.0138888888888806E-2</c:v>
                </c:pt>
                <c:pt idx="102">
                  <c:v>7.0833333333333304E-2</c:v>
                </c:pt>
                <c:pt idx="103">
                  <c:v>7.1527777777777704E-2</c:v>
                </c:pt>
                <c:pt idx="104">
                  <c:v>7.2222222222222202E-2</c:v>
                </c:pt>
                <c:pt idx="105">
                  <c:v>7.2916666666666602E-2</c:v>
                </c:pt>
                <c:pt idx="106">
                  <c:v>7.3611111111111099E-2</c:v>
                </c:pt>
                <c:pt idx="107">
                  <c:v>7.43055555555555E-2</c:v>
                </c:pt>
                <c:pt idx="108">
                  <c:v>7.4999999999999997E-2</c:v>
                </c:pt>
                <c:pt idx="109">
                  <c:v>7.5694444444444398E-2</c:v>
                </c:pt>
                <c:pt idx="110">
                  <c:v>7.6388888888888895E-2</c:v>
                </c:pt>
                <c:pt idx="111">
                  <c:v>7.7083333333333295E-2</c:v>
                </c:pt>
                <c:pt idx="112">
                  <c:v>7.7777777777777696E-2</c:v>
                </c:pt>
                <c:pt idx="113">
                  <c:v>7.8472222222222193E-2</c:v>
                </c:pt>
                <c:pt idx="114">
                  <c:v>7.9166666666666594E-2</c:v>
                </c:pt>
                <c:pt idx="115">
                  <c:v>7.9861111111111105E-2</c:v>
                </c:pt>
                <c:pt idx="116">
                  <c:v>8.0555555555555505E-2</c:v>
                </c:pt>
                <c:pt idx="117">
                  <c:v>8.1250000000000003E-2</c:v>
                </c:pt>
                <c:pt idx="118">
                  <c:v>8.1944444444444403E-2</c:v>
                </c:pt>
                <c:pt idx="119">
                  <c:v>8.2638888888888803E-2</c:v>
                </c:pt>
                <c:pt idx="120">
                  <c:v>8.3333333333333301E-2</c:v>
                </c:pt>
                <c:pt idx="121">
                  <c:v>8.4027777777777701E-2</c:v>
                </c:pt>
                <c:pt idx="122">
                  <c:v>8.4722222222222199E-2</c:v>
                </c:pt>
                <c:pt idx="123">
                  <c:v>8.5416666666666599E-2</c:v>
                </c:pt>
                <c:pt idx="124">
                  <c:v>8.6111111111111097E-2</c:v>
                </c:pt>
                <c:pt idx="125">
                  <c:v>8.6805555555555497E-2</c:v>
                </c:pt>
                <c:pt idx="126">
                  <c:v>8.7499999999999994E-2</c:v>
                </c:pt>
                <c:pt idx="127">
                  <c:v>8.8194444444444395E-2</c:v>
                </c:pt>
                <c:pt idx="128">
                  <c:v>8.8888888888888906E-2</c:v>
                </c:pt>
                <c:pt idx="129">
                  <c:v>8.9583333333333307E-2</c:v>
                </c:pt>
                <c:pt idx="130">
                  <c:v>9.0277777777777707E-2</c:v>
                </c:pt>
                <c:pt idx="131">
                  <c:v>9.0972222222222204E-2</c:v>
                </c:pt>
                <c:pt idx="132">
                  <c:v>9.1666666666666605E-2</c:v>
                </c:pt>
                <c:pt idx="133">
                  <c:v>9.2361111111111102E-2</c:v>
                </c:pt>
                <c:pt idx="134">
                  <c:v>9.3055555555555503E-2</c:v>
                </c:pt>
                <c:pt idx="135">
                  <c:v>9.375E-2</c:v>
                </c:pt>
                <c:pt idx="136">
                  <c:v>9.44444444444444E-2</c:v>
                </c:pt>
                <c:pt idx="137">
                  <c:v>9.5138888888888801E-2</c:v>
                </c:pt>
                <c:pt idx="138">
                  <c:v>9.5833333333333298E-2</c:v>
                </c:pt>
                <c:pt idx="139">
                  <c:v>9.6527777777777699E-2</c:v>
                </c:pt>
                <c:pt idx="140">
                  <c:v>9.7222222222222196E-2</c:v>
                </c:pt>
                <c:pt idx="141">
                  <c:v>9.7916666666666596E-2</c:v>
                </c:pt>
                <c:pt idx="142">
                  <c:v>9.8611111111111094E-2</c:v>
                </c:pt>
                <c:pt idx="143">
                  <c:v>9.9305555555555494E-2</c:v>
                </c:pt>
                <c:pt idx="144">
                  <c:v>0.1</c:v>
                </c:pt>
                <c:pt idx="145">
                  <c:v>0.100694444444444</c:v>
                </c:pt>
                <c:pt idx="146">
                  <c:v>0.101388888888888</c:v>
                </c:pt>
                <c:pt idx="147">
                  <c:v>0.102083333333333</c:v>
                </c:pt>
                <c:pt idx="148">
                  <c:v>0.102777777777777</c:v>
                </c:pt>
                <c:pt idx="149">
                  <c:v>0.10347222222222199</c:v>
                </c:pt>
                <c:pt idx="150">
                  <c:v>0.10416666666666601</c:v>
                </c:pt>
                <c:pt idx="151">
                  <c:v>0.104861111111111</c:v>
                </c:pt>
                <c:pt idx="152">
                  <c:v>0.105555555555555</c:v>
                </c:pt>
                <c:pt idx="153">
                  <c:v>0.10625</c:v>
                </c:pt>
                <c:pt idx="154">
                  <c:v>0.106944444444444</c:v>
                </c:pt>
                <c:pt idx="155">
                  <c:v>0.10763888888888801</c:v>
                </c:pt>
                <c:pt idx="156">
                  <c:v>0.108333333333333</c:v>
                </c:pt>
                <c:pt idx="157">
                  <c:v>0.109027777777777</c:v>
                </c:pt>
                <c:pt idx="158">
                  <c:v>0.109722222222222</c:v>
                </c:pt>
                <c:pt idx="159">
                  <c:v>0.110416666666666</c:v>
                </c:pt>
                <c:pt idx="160">
                  <c:v>0.11111111111111099</c:v>
                </c:pt>
                <c:pt idx="161">
                  <c:v>0.11180555555555501</c:v>
                </c:pt>
                <c:pt idx="162">
                  <c:v>0.1125</c:v>
                </c:pt>
                <c:pt idx="163">
                  <c:v>0.113194444444444</c:v>
                </c:pt>
                <c:pt idx="164">
                  <c:v>0.113888888888888</c:v>
                </c:pt>
                <c:pt idx="165">
                  <c:v>0.114583333333333</c:v>
                </c:pt>
                <c:pt idx="166">
                  <c:v>0.11527777777777699</c:v>
                </c:pt>
                <c:pt idx="167">
                  <c:v>0.115972222222222</c:v>
                </c:pt>
                <c:pt idx="168">
                  <c:v>0.116666666666666</c:v>
                </c:pt>
                <c:pt idx="169">
                  <c:v>0.117361111111111</c:v>
                </c:pt>
                <c:pt idx="170">
                  <c:v>0.118055555555555</c:v>
                </c:pt>
                <c:pt idx="171">
                  <c:v>0.11874999999999999</c:v>
                </c:pt>
                <c:pt idx="172">
                  <c:v>0.11944444444444401</c:v>
                </c:pt>
                <c:pt idx="173">
                  <c:v>0.120138888888888</c:v>
                </c:pt>
                <c:pt idx="174">
                  <c:v>0.120833333333333</c:v>
                </c:pt>
                <c:pt idx="175">
                  <c:v>0.121527777777777</c:v>
                </c:pt>
                <c:pt idx="176">
                  <c:v>0.122222222222222</c:v>
                </c:pt>
                <c:pt idx="177">
                  <c:v>0.12291666666666599</c:v>
                </c:pt>
                <c:pt idx="178">
                  <c:v>0.12361111111111101</c:v>
                </c:pt>
                <c:pt idx="179">
                  <c:v>0.124305555555555</c:v>
                </c:pt>
                <c:pt idx="180">
                  <c:v>0.125</c:v>
                </c:pt>
                <c:pt idx="181">
                  <c:v>0.125694444444444</c:v>
                </c:pt>
                <c:pt idx="182">
                  <c:v>0.126388888888888</c:v>
                </c:pt>
                <c:pt idx="183">
                  <c:v>0.12708333333333299</c:v>
                </c:pt>
                <c:pt idx="184">
                  <c:v>0.12777777777777699</c:v>
                </c:pt>
                <c:pt idx="185">
                  <c:v>0.12847222222222199</c:v>
                </c:pt>
                <c:pt idx="186">
                  <c:v>0.12916666666666601</c:v>
                </c:pt>
                <c:pt idx="187">
                  <c:v>0.12986111111111101</c:v>
                </c:pt>
                <c:pt idx="188">
                  <c:v>0.13055555555555501</c:v>
                </c:pt>
                <c:pt idx="189">
                  <c:v>0.13125000000000001</c:v>
                </c:pt>
                <c:pt idx="190">
                  <c:v>0.131944444444444</c:v>
                </c:pt>
                <c:pt idx="191">
                  <c:v>0.132638888888888</c:v>
                </c:pt>
                <c:pt idx="192">
                  <c:v>0.133333333333333</c:v>
                </c:pt>
                <c:pt idx="193">
                  <c:v>0.134027777777777</c:v>
                </c:pt>
                <c:pt idx="194">
                  <c:v>0.13472222222222199</c:v>
                </c:pt>
                <c:pt idx="195">
                  <c:v>0.13541666666666599</c:v>
                </c:pt>
                <c:pt idx="196">
                  <c:v>0.13611111111111099</c:v>
                </c:pt>
                <c:pt idx="197">
                  <c:v>0.13680555555555499</c:v>
                </c:pt>
                <c:pt idx="198">
                  <c:v>0.13750000000000001</c:v>
                </c:pt>
                <c:pt idx="199">
                  <c:v>0.13819444444444401</c:v>
                </c:pt>
                <c:pt idx="200">
                  <c:v>0.13888888888888801</c:v>
                </c:pt>
                <c:pt idx="201">
                  <c:v>0.139583333333333</c:v>
                </c:pt>
                <c:pt idx="202">
                  <c:v>0.140277777777777</c:v>
                </c:pt>
                <c:pt idx="203">
                  <c:v>0.140972222222222</c:v>
                </c:pt>
                <c:pt idx="204">
                  <c:v>0.141666666666666</c:v>
                </c:pt>
                <c:pt idx="205">
                  <c:v>0.14236111111111099</c:v>
                </c:pt>
                <c:pt idx="206">
                  <c:v>0.14305555555555499</c:v>
                </c:pt>
                <c:pt idx="207">
                  <c:v>0.14374999999999999</c:v>
                </c:pt>
                <c:pt idx="208">
                  <c:v>0.14444444444444399</c:v>
                </c:pt>
                <c:pt idx="209">
                  <c:v>0.14513888888888801</c:v>
                </c:pt>
                <c:pt idx="210">
                  <c:v>0.14583333333333301</c:v>
                </c:pt>
                <c:pt idx="211">
                  <c:v>0.14652777777777701</c:v>
                </c:pt>
                <c:pt idx="212">
                  <c:v>0.147222222222222</c:v>
                </c:pt>
                <c:pt idx="213">
                  <c:v>0.147916666666666</c:v>
                </c:pt>
                <c:pt idx="214">
                  <c:v>0.148611111111111</c:v>
                </c:pt>
                <c:pt idx="215">
                  <c:v>0.149305555555555</c:v>
                </c:pt>
                <c:pt idx="216">
                  <c:v>0.15</c:v>
                </c:pt>
                <c:pt idx="217">
                  <c:v>0.15069444444444399</c:v>
                </c:pt>
                <c:pt idx="218">
                  <c:v>0.15138888888888799</c:v>
                </c:pt>
                <c:pt idx="219">
                  <c:v>0.15208333333333299</c:v>
                </c:pt>
                <c:pt idx="220">
                  <c:v>0.15277777777777701</c:v>
                </c:pt>
                <c:pt idx="221">
                  <c:v>0.15347222222222201</c:v>
                </c:pt>
                <c:pt idx="222">
                  <c:v>0.15416666666666601</c:v>
                </c:pt>
                <c:pt idx="223">
                  <c:v>0.15486111111111101</c:v>
                </c:pt>
                <c:pt idx="224">
                  <c:v>0.155555555555555</c:v>
                </c:pt>
                <c:pt idx="225">
                  <c:v>0.15625</c:v>
                </c:pt>
                <c:pt idx="226">
                  <c:v>0.156944444444444</c:v>
                </c:pt>
                <c:pt idx="227">
                  <c:v>0.157638888888888</c:v>
                </c:pt>
                <c:pt idx="228">
                  <c:v>0.15833333333333299</c:v>
                </c:pt>
                <c:pt idx="229">
                  <c:v>0.15902777777777699</c:v>
                </c:pt>
                <c:pt idx="230">
                  <c:v>0.15972222222222199</c:v>
                </c:pt>
                <c:pt idx="231">
                  <c:v>0.16041666666666601</c:v>
                </c:pt>
                <c:pt idx="232">
                  <c:v>0.16111111111111101</c:v>
                </c:pt>
                <c:pt idx="233">
                  <c:v>0.16180555555555501</c:v>
                </c:pt>
                <c:pt idx="234">
                  <c:v>0.16250000000000001</c:v>
                </c:pt>
                <c:pt idx="235">
                  <c:v>0.163194444444444</c:v>
                </c:pt>
                <c:pt idx="236">
                  <c:v>0.163888888888888</c:v>
                </c:pt>
                <c:pt idx="237">
                  <c:v>0.164583333333333</c:v>
                </c:pt>
                <c:pt idx="238">
                  <c:v>0.165277777777777</c:v>
                </c:pt>
                <c:pt idx="239">
                  <c:v>0.16597222222222199</c:v>
                </c:pt>
                <c:pt idx="240">
                  <c:v>0.16666666666666599</c:v>
                </c:pt>
                <c:pt idx="241">
                  <c:v>0.16736111111111099</c:v>
                </c:pt>
                <c:pt idx="242">
                  <c:v>0.16805555555555499</c:v>
                </c:pt>
                <c:pt idx="243">
                  <c:v>0.16875000000000001</c:v>
                </c:pt>
                <c:pt idx="244">
                  <c:v>0.16944444444444401</c:v>
                </c:pt>
                <c:pt idx="245">
                  <c:v>0.17013888888888801</c:v>
                </c:pt>
                <c:pt idx="246">
                  <c:v>0.170833333333333</c:v>
                </c:pt>
                <c:pt idx="247">
                  <c:v>0.171527777777777</c:v>
                </c:pt>
                <c:pt idx="248">
                  <c:v>0.172222222222222</c:v>
                </c:pt>
                <c:pt idx="249">
                  <c:v>0.172916666666666</c:v>
                </c:pt>
                <c:pt idx="250">
                  <c:v>0.17361111111111099</c:v>
                </c:pt>
                <c:pt idx="251">
                  <c:v>0.17430555555555499</c:v>
                </c:pt>
                <c:pt idx="252">
                  <c:v>0.17499999999999999</c:v>
                </c:pt>
                <c:pt idx="253">
                  <c:v>0.17569444444444399</c:v>
                </c:pt>
                <c:pt idx="254">
                  <c:v>0.17638888888888801</c:v>
                </c:pt>
                <c:pt idx="255">
                  <c:v>0.17708333333333301</c:v>
                </c:pt>
                <c:pt idx="256">
                  <c:v>0.17777777777777701</c:v>
                </c:pt>
                <c:pt idx="257">
                  <c:v>0.178472222222222</c:v>
                </c:pt>
                <c:pt idx="258">
                  <c:v>0.179166666666666</c:v>
                </c:pt>
                <c:pt idx="259">
                  <c:v>0.179861111111111</c:v>
                </c:pt>
                <c:pt idx="260">
                  <c:v>0.180555555555555</c:v>
                </c:pt>
                <c:pt idx="261">
                  <c:v>0.18124999999999999</c:v>
                </c:pt>
                <c:pt idx="262">
                  <c:v>0.18194444444444399</c:v>
                </c:pt>
                <c:pt idx="263">
                  <c:v>0.18263888888888799</c:v>
                </c:pt>
                <c:pt idx="264">
                  <c:v>0.18333333333333299</c:v>
                </c:pt>
                <c:pt idx="265">
                  <c:v>0.18402777777777701</c:v>
                </c:pt>
                <c:pt idx="266">
                  <c:v>0.18472222222222201</c:v>
                </c:pt>
                <c:pt idx="267">
                  <c:v>0.18541666666666601</c:v>
                </c:pt>
                <c:pt idx="268">
                  <c:v>0.18611111111111101</c:v>
                </c:pt>
                <c:pt idx="269">
                  <c:v>0.186805555555555</c:v>
                </c:pt>
                <c:pt idx="270">
                  <c:v>0.1875</c:v>
                </c:pt>
                <c:pt idx="271">
                  <c:v>0.188194444444444</c:v>
                </c:pt>
                <c:pt idx="272">
                  <c:v>0.188888888888888</c:v>
                </c:pt>
                <c:pt idx="273">
                  <c:v>0.18958333333333299</c:v>
                </c:pt>
                <c:pt idx="274">
                  <c:v>0.19027777777777699</c:v>
                </c:pt>
                <c:pt idx="275">
                  <c:v>0.19097222222222199</c:v>
                </c:pt>
                <c:pt idx="276">
                  <c:v>0.19166666666666601</c:v>
                </c:pt>
                <c:pt idx="277">
                  <c:v>0.19236111111111101</c:v>
                </c:pt>
                <c:pt idx="278">
                  <c:v>0.19305555555555501</c:v>
                </c:pt>
                <c:pt idx="279">
                  <c:v>0.19375000000000001</c:v>
                </c:pt>
                <c:pt idx="280">
                  <c:v>0.194444444444444</c:v>
                </c:pt>
                <c:pt idx="281">
                  <c:v>0.195138888888888</c:v>
                </c:pt>
                <c:pt idx="282">
                  <c:v>0.195833333333333</c:v>
                </c:pt>
                <c:pt idx="283">
                  <c:v>0.196527777777777</c:v>
                </c:pt>
                <c:pt idx="284">
                  <c:v>0.19722222222222199</c:v>
                </c:pt>
                <c:pt idx="285">
                  <c:v>0.19791666666666599</c:v>
                </c:pt>
                <c:pt idx="286">
                  <c:v>0.19861111111111099</c:v>
                </c:pt>
                <c:pt idx="287">
                  <c:v>0.19930555555555499</c:v>
                </c:pt>
                <c:pt idx="288">
                  <c:v>0.2</c:v>
                </c:pt>
                <c:pt idx="289">
                  <c:v>0.20069444444444401</c:v>
                </c:pt>
                <c:pt idx="290">
                  <c:v>0.20138888888888801</c:v>
                </c:pt>
                <c:pt idx="291">
                  <c:v>0.202083333333333</c:v>
                </c:pt>
                <c:pt idx="292">
                  <c:v>0.202777777777777</c:v>
                </c:pt>
                <c:pt idx="293">
                  <c:v>0.203472222222222</c:v>
                </c:pt>
                <c:pt idx="294">
                  <c:v>0.204166666666666</c:v>
                </c:pt>
                <c:pt idx="295">
                  <c:v>0.20486111111111099</c:v>
                </c:pt>
                <c:pt idx="296">
                  <c:v>0.20555555555555499</c:v>
                </c:pt>
                <c:pt idx="297">
                  <c:v>0.20624999999999999</c:v>
                </c:pt>
                <c:pt idx="298">
                  <c:v>0.20694444444444399</c:v>
                </c:pt>
                <c:pt idx="299">
                  <c:v>0.20763888888888801</c:v>
                </c:pt>
                <c:pt idx="300">
                  <c:v>0.20833333333333301</c:v>
                </c:pt>
                <c:pt idx="301">
                  <c:v>0.20902777777777701</c:v>
                </c:pt>
                <c:pt idx="302">
                  <c:v>0.209722222222222</c:v>
                </c:pt>
                <c:pt idx="303">
                  <c:v>0.210416666666666</c:v>
                </c:pt>
                <c:pt idx="304">
                  <c:v>0.211111111111111</c:v>
                </c:pt>
                <c:pt idx="305">
                  <c:v>0.211805555555555</c:v>
                </c:pt>
                <c:pt idx="306">
                  <c:v>0.21249999999999999</c:v>
                </c:pt>
                <c:pt idx="307">
                  <c:v>0.21319444444444399</c:v>
                </c:pt>
                <c:pt idx="308">
                  <c:v>0.21388888888888799</c:v>
                </c:pt>
                <c:pt idx="309">
                  <c:v>0.21458333333333299</c:v>
                </c:pt>
                <c:pt idx="310">
                  <c:v>0.21527777777777701</c:v>
                </c:pt>
                <c:pt idx="311">
                  <c:v>0.21597222222222201</c:v>
                </c:pt>
                <c:pt idx="312">
                  <c:v>0.21666666666666601</c:v>
                </c:pt>
                <c:pt idx="313">
                  <c:v>0.21736111111111101</c:v>
                </c:pt>
                <c:pt idx="314">
                  <c:v>0.218055555555555</c:v>
                </c:pt>
                <c:pt idx="315">
                  <c:v>0.21875</c:v>
                </c:pt>
                <c:pt idx="316">
                  <c:v>0.219444444444444</c:v>
                </c:pt>
                <c:pt idx="317">
                  <c:v>0.220138888888888</c:v>
                </c:pt>
                <c:pt idx="318">
                  <c:v>0.22083333333333299</c:v>
                </c:pt>
                <c:pt idx="319">
                  <c:v>0.22152777777777699</c:v>
                </c:pt>
                <c:pt idx="320">
                  <c:v>0.22222222222222199</c:v>
                </c:pt>
                <c:pt idx="321">
                  <c:v>0.22291666666666601</c:v>
                </c:pt>
                <c:pt idx="322">
                  <c:v>0.22361111111111101</c:v>
                </c:pt>
                <c:pt idx="323">
                  <c:v>0.22430555555555501</c:v>
                </c:pt>
                <c:pt idx="324">
                  <c:v>0.22500000000000001</c:v>
                </c:pt>
                <c:pt idx="325">
                  <c:v>0.225694444444444</c:v>
                </c:pt>
                <c:pt idx="326">
                  <c:v>0.226388888888888</c:v>
                </c:pt>
                <c:pt idx="327">
                  <c:v>0.227083333333333</c:v>
                </c:pt>
                <c:pt idx="328">
                  <c:v>0.227777777777777</c:v>
                </c:pt>
                <c:pt idx="329">
                  <c:v>0.22847222222222199</c:v>
                </c:pt>
                <c:pt idx="330">
                  <c:v>0.22916666666666599</c:v>
                </c:pt>
                <c:pt idx="331">
                  <c:v>0.22986111111111099</c:v>
                </c:pt>
                <c:pt idx="332">
                  <c:v>0.23055555555555499</c:v>
                </c:pt>
                <c:pt idx="333">
                  <c:v>0.23125000000000001</c:v>
                </c:pt>
                <c:pt idx="334">
                  <c:v>0.23194444444444401</c:v>
                </c:pt>
                <c:pt idx="335">
                  <c:v>0.23263888888888801</c:v>
                </c:pt>
                <c:pt idx="336">
                  <c:v>0.233333333333333</c:v>
                </c:pt>
                <c:pt idx="337">
                  <c:v>0.234027777777777</c:v>
                </c:pt>
                <c:pt idx="338">
                  <c:v>0.234722222222222</c:v>
                </c:pt>
                <c:pt idx="339">
                  <c:v>0.235416666666666</c:v>
                </c:pt>
                <c:pt idx="340">
                  <c:v>0.23611111111111099</c:v>
                </c:pt>
                <c:pt idx="341">
                  <c:v>0.23680555555555499</c:v>
                </c:pt>
                <c:pt idx="342">
                  <c:v>0.23749999999999999</c:v>
                </c:pt>
                <c:pt idx="343">
                  <c:v>0.23819444444444399</c:v>
                </c:pt>
                <c:pt idx="344">
                  <c:v>0.23888888888888801</c:v>
                </c:pt>
                <c:pt idx="345">
                  <c:v>0.23958333333333301</c:v>
                </c:pt>
                <c:pt idx="346">
                  <c:v>0.24027777777777701</c:v>
                </c:pt>
                <c:pt idx="347">
                  <c:v>0.240972222222222</c:v>
                </c:pt>
                <c:pt idx="348">
                  <c:v>0.241666666666666</c:v>
                </c:pt>
                <c:pt idx="349">
                  <c:v>0.242361111111111</c:v>
                </c:pt>
                <c:pt idx="350">
                  <c:v>0.243055555555555</c:v>
                </c:pt>
                <c:pt idx="351">
                  <c:v>0.24374999999999999</c:v>
                </c:pt>
                <c:pt idx="352">
                  <c:v>0.24444444444444399</c:v>
                </c:pt>
                <c:pt idx="353">
                  <c:v>0.24513888888888799</c:v>
                </c:pt>
                <c:pt idx="354">
                  <c:v>0.24583333333333299</c:v>
                </c:pt>
                <c:pt idx="355">
                  <c:v>0.24652777777777701</c:v>
                </c:pt>
                <c:pt idx="356">
                  <c:v>0.24722222222222201</c:v>
                </c:pt>
                <c:pt idx="357">
                  <c:v>0.24791666666666601</c:v>
                </c:pt>
                <c:pt idx="358">
                  <c:v>0.24861111111111101</c:v>
                </c:pt>
                <c:pt idx="359">
                  <c:v>0.249305555555555</c:v>
                </c:pt>
                <c:pt idx="360">
                  <c:v>0.25</c:v>
                </c:pt>
                <c:pt idx="361">
                  <c:v>0.250694444444444</c:v>
                </c:pt>
                <c:pt idx="362">
                  <c:v>0.251388888888888</c:v>
                </c:pt>
                <c:pt idx="363">
                  <c:v>0.25208333333333299</c:v>
                </c:pt>
                <c:pt idx="364">
                  <c:v>0.25277777777777699</c:v>
                </c:pt>
                <c:pt idx="365">
                  <c:v>0.25347222222222199</c:v>
                </c:pt>
                <c:pt idx="366">
                  <c:v>0.25416666666666599</c:v>
                </c:pt>
                <c:pt idx="367">
                  <c:v>0.25486111111111098</c:v>
                </c:pt>
                <c:pt idx="368">
                  <c:v>0.25555555555555498</c:v>
                </c:pt>
                <c:pt idx="369">
                  <c:v>0.25624999999999998</c:v>
                </c:pt>
                <c:pt idx="370">
                  <c:v>0.25694444444444398</c:v>
                </c:pt>
                <c:pt idx="371">
                  <c:v>0.25763888888888797</c:v>
                </c:pt>
                <c:pt idx="372">
                  <c:v>0.25833333333333303</c:v>
                </c:pt>
                <c:pt idx="373">
                  <c:v>0.25902777777777702</c:v>
                </c:pt>
                <c:pt idx="374">
                  <c:v>0.25972222222222202</c:v>
                </c:pt>
                <c:pt idx="375">
                  <c:v>0.26041666666666602</c:v>
                </c:pt>
                <c:pt idx="376">
                  <c:v>0.26111111111111102</c:v>
                </c:pt>
                <c:pt idx="377">
                  <c:v>0.26180555555555501</c:v>
                </c:pt>
                <c:pt idx="378">
                  <c:v>0.26250000000000001</c:v>
                </c:pt>
                <c:pt idx="379">
                  <c:v>0.26319444444444401</c:v>
                </c:pt>
                <c:pt idx="380">
                  <c:v>0.26388888888888801</c:v>
                </c:pt>
                <c:pt idx="381">
                  <c:v>0.264583333333333</c:v>
                </c:pt>
                <c:pt idx="382">
                  <c:v>0.265277777777777</c:v>
                </c:pt>
                <c:pt idx="383">
                  <c:v>0.265972222222222</c:v>
                </c:pt>
                <c:pt idx="384">
                  <c:v>0.266666666666666</c:v>
                </c:pt>
                <c:pt idx="385">
                  <c:v>0.26736111111111099</c:v>
                </c:pt>
                <c:pt idx="386">
                  <c:v>0.26805555555555499</c:v>
                </c:pt>
                <c:pt idx="387">
                  <c:v>0.26874999999999999</c:v>
                </c:pt>
                <c:pt idx="388">
                  <c:v>0.26944444444444399</c:v>
                </c:pt>
                <c:pt idx="389">
                  <c:v>0.27013888888888798</c:v>
                </c:pt>
                <c:pt idx="390">
                  <c:v>0.27083333333333298</c:v>
                </c:pt>
                <c:pt idx="391">
                  <c:v>0.27152777777777698</c:v>
                </c:pt>
                <c:pt idx="392">
                  <c:v>0.27222222222222198</c:v>
                </c:pt>
                <c:pt idx="393">
                  <c:v>0.27291666666666597</c:v>
                </c:pt>
                <c:pt idx="394">
                  <c:v>0.27361111111111103</c:v>
                </c:pt>
                <c:pt idx="395">
                  <c:v>0.27430555555555503</c:v>
                </c:pt>
                <c:pt idx="396">
                  <c:v>0.27500000000000002</c:v>
                </c:pt>
                <c:pt idx="397">
                  <c:v>0.27569444444444402</c:v>
                </c:pt>
                <c:pt idx="398">
                  <c:v>0.27638888888888802</c:v>
                </c:pt>
                <c:pt idx="399">
                  <c:v>0.27708333333333302</c:v>
                </c:pt>
                <c:pt idx="400">
                  <c:v>0.27777777777777701</c:v>
                </c:pt>
                <c:pt idx="401">
                  <c:v>0.27847222222222201</c:v>
                </c:pt>
                <c:pt idx="402">
                  <c:v>0.27916666666666601</c:v>
                </c:pt>
                <c:pt idx="403">
                  <c:v>0.27986111111111101</c:v>
                </c:pt>
                <c:pt idx="404">
                  <c:v>0.280555555555555</c:v>
                </c:pt>
                <c:pt idx="405">
                  <c:v>0.28125</c:v>
                </c:pt>
                <c:pt idx="406">
                  <c:v>0.281944444444444</c:v>
                </c:pt>
                <c:pt idx="407">
                  <c:v>0.282638888888888</c:v>
                </c:pt>
                <c:pt idx="408">
                  <c:v>0.28333333333333299</c:v>
                </c:pt>
                <c:pt idx="409">
                  <c:v>0.28402777777777699</c:v>
                </c:pt>
                <c:pt idx="410">
                  <c:v>0.28472222222222199</c:v>
                </c:pt>
                <c:pt idx="411">
                  <c:v>0.28541666666666599</c:v>
                </c:pt>
                <c:pt idx="412">
                  <c:v>0.28611111111111098</c:v>
                </c:pt>
                <c:pt idx="413">
                  <c:v>0.28680555555555498</c:v>
                </c:pt>
                <c:pt idx="414">
                  <c:v>0.28749999999999998</c:v>
                </c:pt>
                <c:pt idx="415">
                  <c:v>0.28819444444444398</c:v>
                </c:pt>
                <c:pt idx="416">
                  <c:v>0.28888888888888797</c:v>
                </c:pt>
                <c:pt idx="417">
                  <c:v>0.28958333333333303</c:v>
                </c:pt>
                <c:pt idx="418">
                  <c:v>0.29027777777777702</c:v>
                </c:pt>
                <c:pt idx="419">
                  <c:v>0.29097222222222202</c:v>
                </c:pt>
                <c:pt idx="420">
                  <c:v>0.29166666666666602</c:v>
                </c:pt>
                <c:pt idx="421">
                  <c:v>0.29236111111111102</c:v>
                </c:pt>
                <c:pt idx="422">
                  <c:v>0.29305555555555501</c:v>
                </c:pt>
                <c:pt idx="423">
                  <c:v>0.29375000000000001</c:v>
                </c:pt>
                <c:pt idx="424">
                  <c:v>0.29444444444444401</c:v>
                </c:pt>
                <c:pt idx="425">
                  <c:v>0.29513888888888801</c:v>
                </c:pt>
                <c:pt idx="426">
                  <c:v>0.295833333333333</c:v>
                </c:pt>
                <c:pt idx="427">
                  <c:v>0.296527777777777</c:v>
                </c:pt>
                <c:pt idx="428">
                  <c:v>0.297222222222222</c:v>
                </c:pt>
                <c:pt idx="429">
                  <c:v>0.297916666666666</c:v>
                </c:pt>
                <c:pt idx="430">
                  <c:v>0.29861111111111099</c:v>
                </c:pt>
                <c:pt idx="431">
                  <c:v>0.29930555555555499</c:v>
                </c:pt>
                <c:pt idx="432">
                  <c:v>0.3</c:v>
                </c:pt>
                <c:pt idx="433">
                  <c:v>0.30069444444444399</c:v>
                </c:pt>
                <c:pt idx="434">
                  <c:v>0.30138888888888798</c:v>
                </c:pt>
                <c:pt idx="435">
                  <c:v>0.30208333333333298</c:v>
                </c:pt>
                <c:pt idx="436">
                  <c:v>0.30277777777777698</c:v>
                </c:pt>
                <c:pt idx="437">
                  <c:v>0.30347222222222198</c:v>
                </c:pt>
                <c:pt idx="438">
                  <c:v>0.30416666666666597</c:v>
                </c:pt>
                <c:pt idx="439">
                  <c:v>0.30486111111111103</c:v>
                </c:pt>
                <c:pt idx="440">
                  <c:v>0.30555555555555503</c:v>
                </c:pt>
                <c:pt idx="441">
                  <c:v>0.30625000000000002</c:v>
                </c:pt>
                <c:pt idx="442">
                  <c:v>0.30694444444444402</c:v>
                </c:pt>
                <c:pt idx="443">
                  <c:v>0.30763888888888802</c:v>
                </c:pt>
                <c:pt idx="444">
                  <c:v>0.30833333333333302</c:v>
                </c:pt>
                <c:pt idx="445">
                  <c:v>0.30902777777777701</c:v>
                </c:pt>
                <c:pt idx="446">
                  <c:v>0.30972222222222201</c:v>
                </c:pt>
                <c:pt idx="447">
                  <c:v>0.31041666666666601</c:v>
                </c:pt>
                <c:pt idx="448">
                  <c:v>0.31111111111111101</c:v>
                </c:pt>
                <c:pt idx="449">
                  <c:v>0.311805555555555</c:v>
                </c:pt>
                <c:pt idx="450">
                  <c:v>0.3125</c:v>
                </c:pt>
                <c:pt idx="451">
                  <c:v>0.313194444444444</c:v>
                </c:pt>
                <c:pt idx="452">
                  <c:v>0.313888888888888</c:v>
                </c:pt>
                <c:pt idx="453">
                  <c:v>0.31458333333333299</c:v>
                </c:pt>
                <c:pt idx="454">
                  <c:v>0.31527777777777699</c:v>
                </c:pt>
                <c:pt idx="455">
                  <c:v>0.31597222222222199</c:v>
                </c:pt>
                <c:pt idx="456">
                  <c:v>0.31666666666666599</c:v>
                </c:pt>
                <c:pt idx="457">
                  <c:v>0.31736111111111098</c:v>
                </c:pt>
                <c:pt idx="458">
                  <c:v>0.31805555555555498</c:v>
                </c:pt>
                <c:pt idx="459">
                  <c:v>0.31874999999999998</c:v>
                </c:pt>
                <c:pt idx="460">
                  <c:v>0.31944444444444398</c:v>
                </c:pt>
                <c:pt idx="461">
                  <c:v>0.32013888888888797</c:v>
                </c:pt>
                <c:pt idx="462">
                  <c:v>0.32083333333333303</c:v>
                </c:pt>
                <c:pt idx="463">
                  <c:v>0.32152777777777702</c:v>
                </c:pt>
                <c:pt idx="464">
                  <c:v>0.32222222222222202</c:v>
                </c:pt>
                <c:pt idx="465">
                  <c:v>0.32291666666666602</c:v>
                </c:pt>
                <c:pt idx="466">
                  <c:v>0.32361111111111102</c:v>
                </c:pt>
                <c:pt idx="467">
                  <c:v>0.32430555555555501</c:v>
                </c:pt>
                <c:pt idx="468">
                  <c:v>0.32500000000000001</c:v>
                </c:pt>
                <c:pt idx="469">
                  <c:v>0.32569444444444401</c:v>
                </c:pt>
                <c:pt idx="470">
                  <c:v>0.32638888888888801</c:v>
                </c:pt>
                <c:pt idx="471">
                  <c:v>0.327083333333333</c:v>
                </c:pt>
                <c:pt idx="472">
                  <c:v>0.327777777777777</c:v>
                </c:pt>
                <c:pt idx="473">
                  <c:v>0.328472222222222</c:v>
                </c:pt>
                <c:pt idx="474">
                  <c:v>0.329166666666666</c:v>
                </c:pt>
                <c:pt idx="475">
                  <c:v>0.32986111111111099</c:v>
                </c:pt>
                <c:pt idx="476">
                  <c:v>0.33055555555555499</c:v>
                </c:pt>
                <c:pt idx="477">
                  <c:v>0.33124999999999999</c:v>
                </c:pt>
                <c:pt idx="478">
                  <c:v>0.33194444444444399</c:v>
                </c:pt>
                <c:pt idx="479">
                  <c:v>0.33263888888888798</c:v>
                </c:pt>
                <c:pt idx="480">
                  <c:v>0.33333333333333298</c:v>
                </c:pt>
                <c:pt idx="481">
                  <c:v>0.33402777777777698</c:v>
                </c:pt>
                <c:pt idx="482">
                  <c:v>0.33472222222222198</c:v>
                </c:pt>
                <c:pt idx="483">
                  <c:v>0.33541666666666597</c:v>
                </c:pt>
                <c:pt idx="484">
                  <c:v>0.33611111111111103</c:v>
                </c:pt>
                <c:pt idx="485">
                  <c:v>0.33680555555555503</c:v>
                </c:pt>
                <c:pt idx="486">
                  <c:v>0.33750000000000002</c:v>
                </c:pt>
                <c:pt idx="487">
                  <c:v>0.33819444444444402</c:v>
                </c:pt>
                <c:pt idx="488">
                  <c:v>0.33888888888888802</c:v>
                </c:pt>
                <c:pt idx="489">
                  <c:v>0.33958333333333302</c:v>
                </c:pt>
                <c:pt idx="490">
                  <c:v>0.34027777777777701</c:v>
                </c:pt>
                <c:pt idx="491">
                  <c:v>0.34097222222222201</c:v>
                </c:pt>
                <c:pt idx="492">
                  <c:v>0.34166666666666601</c:v>
                </c:pt>
                <c:pt idx="493">
                  <c:v>0.34236111111111101</c:v>
                </c:pt>
                <c:pt idx="494">
                  <c:v>0.343055555555555</c:v>
                </c:pt>
                <c:pt idx="495">
                  <c:v>0.34375</c:v>
                </c:pt>
                <c:pt idx="496">
                  <c:v>0.344444444444444</c:v>
                </c:pt>
                <c:pt idx="497">
                  <c:v>0.345138888888888</c:v>
                </c:pt>
                <c:pt idx="498">
                  <c:v>0.34583333333333299</c:v>
                </c:pt>
                <c:pt idx="499">
                  <c:v>0.34652777777777699</c:v>
                </c:pt>
                <c:pt idx="500">
                  <c:v>0.34722222222222199</c:v>
                </c:pt>
                <c:pt idx="501">
                  <c:v>0.34791666666666599</c:v>
                </c:pt>
                <c:pt idx="502">
                  <c:v>0.34861111111111098</c:v>
                </c:pt>
                <c:pt idx="503">
                  <c:v>0.34930555555555498</c:v>
                </c:pt>
                <c:pt idx="504">
                  <c:v>0.35</c:v>
                </c:pt>
                <c:pt idx="505">
                  <c:v>0.35069444444444398</c:v>
                </c:pt>
                <c:pt idx="506">
                  <c:v>0.35138888888888797</c:v>
                </c:pt>
                <c:pt idx="507">
                  <c:v>0.35208333333333303</c:v>
                </c:pt>
                <c:pt idx="508">
                  <c:v>0.35277777777777702</c:v>
                </c:pt>
                <c:pt idx="509">
                  <c:v>0.35347222222222202</c:v>
                </c:pt>
                <c:pt idx="510">
                  <c:v>0.35416666666666602</c:v>
                </c:pt>
                <c:pt idx="511">
                  <c:v>0.35486111111111102</c:v>
                </c:pt>
                <c:pt idx="512">
                  <c:v>0.35555555555555501</c:v>
                </c:pt>
                <c:pt idx="513">
                  <c:v>0.35625000000000001</c:v>
                </c:pt>
                <c:pt idx="514">
                  <c:v>0.35694444444444401</c:v>
                </c:pt>
                <c:pt idx="515">
                  <c:v>0.35763888888888801</c:v>
                </c:pt>
                <c:pt idx="516">
                  <c:v>0.358333333333333</c:v>
                </c:pt>
                <c:pt idx="517">
                  <c:v>0.359027777777777</c:v>
                </c:pt>
                <c:pt idx="518">
                  <c:v>0.359722222222222</c:v>
                </c:pt>
                <c:pt idx="519">
                  <c:v>0.360416666666666</c:v>
                </c:pt>
                <c:pt idx="520">
                  <c:v>0.36111111111111099</c:v>
                </c:pt>
                <c:pt idx="521">
                  <c:v>0.36180555555555499</c:v>
                </c:pt>
                <c:pt idx="522">
                  <c:v>0.36249999999999999</c:v>
                </c:pt>
                <c:pt idx="523">
                  <c:v>0.36319444444444399</c:v>
                </c:pt>
                <c:pt idx="524">
                  <c:v>0.36388888888888798</c:v>
                </c:pt>
                <c:pt idx="525">
                  <c:v>0.36458333333333298</c:v>
                </c:pt>
                <c:pt idx="526">
                  <c:v>0.36527777777777698</c:v>
                </c:pt>
                <c:pt idx="527">
                  <c:v>0.36597222222222198</c:v>
                </c:pt>
                <c:pt idx="528">
                  <c:v>0.36666666666666597</c:v>
                </c:pt>
                <c:pt idx="529">
                  <c:v>0.36736111111111103</c:v>
                </c:pt>
                <c:pt idx="530">
                  <c:v>0.36805555555555503</c:v>
                </c:pt>
                <c:pt idx="531">
                  <c:v>0.36875000000000002</c:v>
                </c:pt>
                <c:pt idx="532">
                  <c:v>0.36944444444444402</c:v>
                </c:pt>
                <c:pt idx="533">
                  <c:v>0.37013888888888802</c:v>
                </c:pt>
                <c:pt idx="534">
                  <c:v>0.37083333333333302</c:v>
                </c:pt>
                <c:pt idx="535">
                  <c:v>0.37152777777777701</c:v>
                </c:pt>
                <c:pt idx="536">
                  <c:v>0.37222222222222201</c:v>
                </c:pt>
                <c:pt idx="537">
                  <c:v>0.37291666666666601</c:v>
                </c:pt>
                <c:pt idx="538">
                  <c:v>0.37361111111111101</c:v>
                </c:pt>
                <c:pt idx="539">
                  <c:v>0.374305555555555</c:v>
                </c:pt>
                <c:pt idx="540">
                  <c:v>0.375</c:v>
                </c:pt>
                <c:pt idx="541">
                  <c:v>0.375694444444444</c:v>
                </c:pt>
                <c:pt idx="542">
                  <c:v>0.376388888888888</c:v>
                </c:pt>
                <c:pt idx="543">
                  <c:v>0.37708333333333299</c:v>
                </c:pt>
                <c:pt idx="544">
                  <c:v>0.37777777777777699</c:v>
                </c:pt>
                <c:pt idx="545">
                  <c:v>0.37847222222222199</c:v>
                </c:pt>
                <c:pt idx="546">
                  <c:v>0.37916666666666599</c:v>
                </c:pt>
                <c:pt idx="547">
                  <c:v>0.37986111111111098</c:v>
                </c:pt>
                <c:pt idx="548">
                  <c:v>0.38055555555555498</c:v>
                </c:pt>
                <c:pt idx="549">
                  <c:v>0.38124999999999998</c:v>
                </c:pt>
                <c:pt idx="550">
                  <c:v>0.38194444444444398</c:v>
                </c:pt>
                <c:pt idx="551">
                  <c:v>0.38263888888888797</c:v>
                </c:pt>
                <c:pt idx="552">
                  <c:v>0.38333333333333303</c:v>
                </c:pt>
                <c:pt idx="553">
                  <c:v>0.38402777777777702</c:v>
                </c:pt>
                <c:pt idx="554">
                  <c:v>0.38472222222222202</c:v>
                </c:pt>
                <c:pt idx="555">
                  <c:v>0.38541666666666602</c:v>
                </c:pt>
                <c:pt idx="556">
                  <c:v>0.38611111111111102</c:v>
                </c:pt>
                <c:pt idx="557">
                  <c:v>0.38680555555555501</c:v>
                </c:pt>
                <c:pt idx="558">
                  <c:v>0.38750000000000001</c:v>
                </c:pt>
                <c:pt idx="559">
                  <c:v>0.38819444444444401</c:v>
                </c:pt>
                <c:pt idx="560">
                  <c:v>0.38888888888888801</c:v>
                </c:pt>
                <c:pt idx="561">
                  <c:v>0.389583333333333</c:v>
                </c:pt>
                <c:pt idx="562">
                  <c:v>0.390277777777777</c:v>
                </c:pt>
                <c:pt idx="563">
                  <c:v>0.390972222222222</c:v>
                </c:pt>
                <c:pt idx="564">
                  <c:v>0.391666666666666</c:v>
                </c:pt>
                <c:pt idx="565">
                  <c:v>0.39236111111111099</c:v>
                </c:pt>
                <c:pt idx="566">
                  <c:v>0.39305555555555499</c:v>
                </c:pt>
                <c:pt idx="567">
                  <c:v>0.39374999999999999</c:v>
                </c:pt>
                <c:pt idx="568">
                  <c:v>0.39444444444444399</c:v>
                </c:pt>
                <c:pt idx="569">
                  <c:v>0.39513888888888798</c:v>
                </c:pt>
                <c:pt idx="570">
                  <c:v>0.39583333333333298</c:v>
                </c:pt>
                <c:pt idx="571">
                  <c:v>0.39652777777777698</c:v>
                </c:pt>
                <c:pt idx="572">
                  <c:v>0.39722222222222198</c:v>
                </c:pt>
                <c:pt idx="573">
                  <c:v>0.39791666666666597</c:v>
                </c:pt>
                <c:pt idx="574">
                  <c:v>0.39861111111111103</c:v>
                </c:pt>
                <c:pt idx="575">
                  <c:v>0.39930555555555503</c:v>
                </c:pt>
                <c:pt idx="576">
                  <c:v>0.4</c:v>
                </c:pt>
                <c:pt idx="577">
                  <c:v>0.40069444444444402</c:v>
                </c:pt>
                <c:pt idx="578">
                  <c:v>0.40138888888888802</c:v>
                </c:pt>
                <c:pt idx="579">
                  <c:v>0.40208333333333302</c:v>
                </c:pt>
                <c:pt idx="580">
                  <c:v>0.40277777777777701</c:v>
                </c:pt>
                <c:pt idx="581">
                  <c:v>0.40347222222222201</c:v>
                </c:pt>
                <c:pt idx="582">
                  <c:v>0.40416666666666601</c:v>
                </c:pt>
                <c:pt idx="583">
                  <c:v>0.40486111111111101</c:v>
                </c:pt>
                <c:pt idx="584">
                  <c:v>0.405555555555555</c:v>
                </c:pt>
                <c:pt idx="585">
                  <c:v>0.40625</c:v>
                </c:pt>
                <c:pt idx="586">
                  <c:v>0.406944444444444</c:v>
                </c:pt>
                <c:pt idx="587">
                  <c:v>0.407638888888888</c:v>
                </c:pt>
                <c:pt idx="588">
                  <c:v>0.40833333333333299</c:v>
                </c:pt>
                <c:pt idx="589">
                  <c:v>0.40902777777777699</c:v>
                </c:pt>
                <c:pt idx="590">
                  <c:v>0.40972222222222199</c:v>
                </c:pt>
                <c:pt idx="591">
                  <c:v>0.41041666666666599</c:v>
                </c:pt>
                <c:pt idx="592">
                  <c:v>0.41111111111111098</c:v>
                </c:pt>
                <c:pt idx="593">
                  <c:v>0.41180555555555498</c:v>
                </c:pt>
                <c:pt idx="594">
                  <c:v>0.41249999999999998</c:v>
                </c:pt>
                <c:pt idx="595">
                  <c:v>0.41319444444444398</c:v>
                </c:pt>
                <c:pt idx="596">
                  <c:v>0.41388888888888797</c:v>
                </c:pt>
                <c:pt idx="597">
                  <c:v>0.41458333333333303</c:v>
                </c:pt>
                <c:pt idx="598">
                  <c:v>0.41527777777777702</c:v>
                </c:pt>
                <c:pt idx="599">
                  <c:v>0.41597222222222202</c:v>
                </c:pt>
                <c:pt idx="600">
                  <c:v>0.41666666666666602</c:v>
                </c:pt>
                <c:pt idx="601">
                  <c:v>0.41736111111111102</c:v>
                </c:pt>
                <c:pt idx="602">
                  <c:v>0.41805555555555501</c:v>
                </c:pt>
                <c:pt idx="603">
                  <c:v>0.41875000000000001</c:v>
                </c:pt>
                <c:pt idx="604">
                  <c:v>0.41944444444444401</c:v>
                </c:pt>
                <c:pt idx="605">
                  <c:v>0.42013888888888801</c:v>
                </c:pt>
                <c:pt idx="606">
                  <c:v>0.420833333333333</c:v>
                </c:pt>
                <c:pt idx="607">
                  <c:v>0.421527777777777</c:v>
                </c:pt>
                <c:pt idx="608">
                  <c:v>0.422222222222222</c:v>
                </c:pt>
                <c:pt idx="609">
                  <c:v>0.422916666666666</c:v>
                </c:pt>
                <c:pt idx="610">
                  <c:v>0.42361111111111099</c:v>
                </c:pt>
                <c:pt idx="611">
                  <c:v>0.42430555555555499</c:v>
                </c:pt>
                <c:pt idx="612">
                  <c:v>0.42499999999999999</c:v>
                </c:pt>
                <c:pt idx="613">
                  <c:v>0.42569444444444399</c:v>
                </c:pt>
                <c:pt idx="614">
                  <c:v>0.42638888888888798</c:v>
                </c:pt>
                <c:pt idx="615">
                  <c:v>0.42708333333333298</c:v>
                </c:pt>
                <c:pt idx="616">
                  <c:v>0.42777777777777698</c:v>
                </c:pt>
                <c:pt idx="617">
                  <c:v>0.42847222222222198</c:v>
                </c:pt>
                <c:pt idx="618">
                  <c:v>0.42916666666666597</c:v>
                </c:pt>
                <c:pt idx="619">
                  <c:v>0.42986111111111103</c:v>
                </c:pt>
                <c:pt idx="620">
                  <c:v>0.43055555555555503</c:v>
                </c:pt>
                <c:pt idx="621">
                  <c:v>0.43125000000000002</c:v>
                </c:pt>
                <c:pt idx="622">
                  <c:v>0.43194444444444402</c:v>
                </c:pt>
                <c:pt idx="623">
                  <c:v>0.43263888888888802</c:v>
                </c:pt>
                <c:pt idx="624">
                  <c:v>0.43333333333333302</c:v>
                </c:pt>
                <c:pt idx="625">
                  <c:v>0.43402777777777701</c:v>
                </c:pt>
                <c:pt idx="626">
                  <c:v>0.43472222222222201</c:v>
                </c:pt>
                <c:pt idx="627">
                  <c:v>0.43541666666666601</c:v>
                </c:pt>
                <c:pt idx="628">
                  <c:v>0.43611111111111101</c:v>
                </c:pt>
                <c:pt idx="629">
                  <c:v>0.436805555555555</c:v>
                </c:pt>
                <c:pt idx="630">
                  <c:v>0.4375</c:v>
                </c:pt>
                <c:pt idx="631">
                  <c:v>0.438194444444444</c:v>
                </c:pt>
                <c:pt idx="632">
                  <c:v>0.438888888888888</c:v>
                </c:pt>
                <c:pt idx="633">
                  <c:v>0.43958333333333299</c:v>
                </c:pt>
                <c:pt idx="634">
                  <c:v>0.44027777777777699</c:v>
                </c:pt>
                <c:pt idx="635">
                  <c:v>0.44097222222222199</c:v>
                </c:pt>
                <c:pt idx="636">
                  <c:v>0.44166666666666599</c:v>
                </c:pt>
                <c:pt idx="637">
                  <c:v>0.44236111111111098</c:v>
                </c:pt>
                <c:pt idx="638">
                  <c:v>0.44305555555555498</c:v>
                </c:pt>
                <c:pt idx="639">
                  <c:v>0.44374999999999998</c:v>
                </c:pt>
                <c:pt idx="640">
                  <c:v>0.44444444444444398</c:v>
                </c:pt>
                <c:pt idx="641">
                  <c:v>0.44513888888888797</c:v>
                </c:pt>
                <c:pt idx="642">
                  <c:v>0.44583333333333303</c:v>
                </c:pt>
                <c:pt idx="643">
                  <c:v>0.44652777777777702</c:v>
                </c:pt>
                <c:pt idx="644">
                  <c:v>0.44722222222222202</c:v>
                </c:pt>
                <c:pt idx="645">
                  <c:v>0.44791666666666602</c:v>
                </c:pt>
                <c:pt idx="646">
                  <c:v>0.44861111111111102</c:v>
                </c:pt>
                <c:pt idx="647">
                  <c:v>0.44930555555555501</c:v>
                </c:pt>
                <c:pt idx="648">
                  <c:v>0.45</c:v>
                </c:pt>
                <c:pt idx="649">
                  <c:v>0.45069444444444401</c:v>
                </c:pt>
                <c:pt idx="650">
                  <c:v>0.45138888888888801</c:v>
                </c:pt>
                <c:pt idx="651">
                  <c:v>0.452083333333333</c:v>
                </c:pt>
                <c:pt idx="652">
                  <c:v>0.452777777777777</c:v>
                </c:pt>
                <c:pt idx="653">
                  <c:v>0.453472222222222</c:v>
                </c:pt>
                <c:pt idx="654">
                  <c:v>0.454166666666666</c:v>
                </c:pt>
                <c:pt idx="655">
                  <c:v>0.45486111111111099</c:v>
                </c:pt>
                <c:pt idx="656">
                  <c:v>0.45555555555555499</c:v>
                </c:pt>
                <c:pt idx="657">
                  <c:v>0.45624999999999999</c:v>
                </c:pt>
                <c:pt idx="658">
                  <c:v>0.45694444444444399</c:v>
                </c:pt>
                <c:pt idx="659">
                  <c:v>0.45763888888888798</c:v>
                </c:pt>
                <c:pt idx="660">
                  <c:v>0.45833333333333298</c:v>
                </c:pt>
                <c:pt idx="661">
                  <c:v>0.45902777777777698</c:v>
                </c:pt>
                <c:pt idx="662">
                  <c:v>0.45972222222222198</c:v>
                </c:pt>
                <c:pt idx="663">
                  <c:v>0.46041666666666597</c:v>
                </c:pt>
                <c:pt idx="664">
                  <c:v>0.46111111111111103</c:v>
                </c:pt>
                <c:pt idx="665">
                  <c:v>0.46180555555555503</c:v>
                </c:pt>
                <c:pt idx="666">
                  <c:v>0.46250000000000002</c:v>
                </c:pt>
                <c:pt idx="667">
                  <c:v>0.46319444444444402</c:v>
                </c:pt>
                <c:pt idx="668">
                  <c:v>0.46388888888888802</c:v>
                </c:pt>
                <c:pt idx="669">
                  <c:v>0.46458333333333302</c:v>
                </c:pt>
                <c:pt idx="670">
                  <c:v>0.46527777777777701</c:v>
                </c:pt>
                <c:pt idx="671">
                  <c:v>0.46597222222222201</c:v>
                </c:pt>
                <c:pt idx="672">
                  <c:v>0.46666666666666601</c:v>
                </c:pt>
                <c:pt idx="673">
                  <c:v>0.46736111111111101</c:v>
                </c:pt>
                <c:pt idx="674">
                  <c:v>0.468055555555555</c:v>
                </c:pt>
                <c:pt idx="675">
                  <c:v>0.46875</c:v>
                </c:pt>
                <c:pt idx="676">
                  <c:v>0.469444444444444</c:v>
                </c:pt>
                <c:pt idx="677">
                  <c:v>0.470138888888888</c:v>
                </c:pt>
                <c:pt idx="678">
                  <c:v>0.47083333333333299</c:v>
                </c:pt>
                <c:pt idx="679">
                  <c:v>0.47152777777777699</c:v>
                </c:pt>
                <c:pt idx="680">
                  <c:v>0.47222222222222199</c:v>
                </c:pt>
                <c:pt idx="681">
                  <c:v>0.47291666666666599</c:v>
                </c:pt>
                <c:pt idx="682">
                  <c:v>0.47361111111111098</c:v>
                </c:pt>
                <c:pt idx="683">
                  <c:v>0.47430555555555498</c:v>
                </c:pt>
                <c:pt idx="684">
                  <c:v>0.47499999999999998</c:v>
                </c:pt>
                <c:pt idx="685">
                  <c:v>0.47569444444444398</c:v>
                </c:pt>
                <c:pt idx="686">
                  <c:v>0.47638888888888797</c:v>
                </c:pt>
                <c:pt idx="687">
                  <c:v>0.47708333333333303</c:v>
                </c:pt>
                <c:pt idx="688">
                  <c:v>0.47777777777777702</c:v>
                </c:pt>
                <c:pt idx="689">
                  <c:v>0.47847222222222202</c:v>
                </c:pt>
                <c:pt idx="690">
                  <c:v>0.47916666666666602</c:v>
                </c:pt>
                <c:pt idx="691">
                  <c:v>0.47986111111111102</c:v>
                </c:pt>
                <c:pt idx="692">
                  <c:v>0.48055555555555501</c:v>
                </c:pt>
                <c:pt idx="693">
                  <c:v>0.48125000000000001</c:v>
                </c:pt>
                <c:pt idx="694">
                  <c:v>0.48194444444444401</c:v>
                </c:pt>
                <c:pt idx="695">
                  <c:v>0.48263888888888801</c:v>
                </c:pt>
                <c:pt idx="696">
                  <c:v>0.483333333333333</c:v>
                </c:pt>
                <c:pt idx="697">
                  <c:v>0.484027777777777</c:v>
                </c:pt>
                <c:pt idx="698">
                  <c:v>0.484722222222222</c:v>
                </c:pt>
                <c:pt idx="699">
                  <c:v>0.485416666666666</c:v>
                </c:pt>
                <c:pt idx="700">
                  <c:v>0.48611111111111099</c:v>
                </c:pt>
                <c:pt idx="701">
                  <c:v>0.48680555555555499</c:v>
                </c:pt>
                <c:pt idx="702">
                  <c:v>0.48749999999999999</c:v>
                </c:pt>
                <c:pt idx="703">
                  <c:v>0.48819444444444399</c:v>
                </c:pt>
                <c:pt idx="704">
                  <c:v>0.48888888888888798</c:v>
                </c:pt>
                <c:pt idx="705">
                  <c:v>0.48958333333333298</c:v>
                </c:pt>
                <c:pt idx="706">
                  <c:v>0.49027777777777698</c:v>
                </c:pt>
                <c:pt idx="707">
                  <c:v>0.49097222222222198</c:v>
                </c:pt>
                <c:pt idx="708">
                  <c:v>0.49166666666666597</c:v>
                </c:pt>
                <c:pt idx="709">
                  <c:v>0.49236111111111103</c:v>
                </c:pt>
                <c:pt idx="710">
                  <c:v>0.49305555555555503</c:v>
                </c:pt>
                <c:pt idx="711">
                  <c:v>0.49375000000000002</c:v>
                </c:pt>
                <c:pt idx="712">
                  <c:v>0.49444444444444402</c:v>
                </c:pt>
                <c:pt idx="713">
                  <c:v>0.49513888888888802</c:v>
                </c:pt>
                <c:pt idx="714">
                  <c:v>0.49583333333333302</c:v>
                </c:pt>
                <c:pt idx="715">
                  <c:v>0.49652777777777701</c:v>
                </c:pt>
                <c:pt idx="716">
                  <c:v>0.49722222222222201</c:v>
                </c:pt>
                <c:pt idx="717">
                  <c:v>0.49791666666666601</c:v>
                </c:pt>
                <c:pt idx="718">
                  <c:v>0.49861111111111101</c:v>
                </c:pt>
                <c:pt idx="719">
                  <c:v>0.499305555555555</c:v>
                </c:pt>
                <c:pt idx="720">
                  <c:v>0.5</c:v>
                </c:pt>
                <c:pt idx="721">
                  <c:v>0.500694444444444</c:v>
                </c:pt>
                <c:pt idx="722">
                  <c:v>0.501388888888888</c:v>
                </c:pt>
                <c:pt idx="723">
                  <c:v>0.50208333333333299</c:v>
                </c:pt>
                <c:pt idx="724">
                  <c:v>0.50277777777777699</c:v>
                </c:pt>
                <c:pt idx="725">
                  <c:v>0.50347222222222199</c:v>
                </c:pt>
                <c:pt idx="726">
                  <c:v>0.50416666666666599</c:v>
                </c:pt>
                <c:pt idx="727">
                  <c:v>0.50486111111111098</c:v>
                </c:pt>
                <c:pt idx="728">
                  <c:v>0.50555555555555498</c:v>
                </c:pt>
                <c:pt idx="729">
                  <c:v>0.50624999999999998</c:v>
                </c:pt>
                <c:pt idx="730">
                  <c:v>0.50694444444444398</c:v>
                </c:pt>
                <c:pt idx="731">
                  <c:v>0.50763888888888797</c:v>
                </c:pt>
                <c:pt idx="732">
                  <c:v>0.50833333333333297</c:v>
                </c:pt>
                <c:pt idx="733">
                  <c:v>0.50902777777777697</c:v>
                </c:pt>
                <c:pt idx="734">
                  <c:v>0.50972222222222197</c:v>
                </c:pt>
                <c:pt idx="735">
                  <c:v>0.51041666666666596</c:v>
                </c:pt>
                <c:pt idx="736">
                  <c:v>0.51111111111111096</c:v>
                </c:pt>
                <c:pt idx="737">
                  <c:v>0.51180555555555496</c:v>
                </c:pt>
                <c:pt idx="738">
                  <c:v>0.51249999999999996</c:v>
                </c:pt>
                <c:pt idx="739">
                  <c:v>0.51319444444444395</c:v>
                </c:pt>
                <c:pt idx="740">
                  <c:v>0.51388888888888895</c:v>
                </c:pt>
                <c:pt idx="741">
                  <c:v>0.51458333333333295</c:v>
                </c:pt>
                <c:pt idx="742">
                  <c:v>0.51527777777777695</c:v>
                </c:pt>
                <c:pt idx="743">
                  <c:v>0.51597222222222205</c:v>
                </c:pt>
                <c:pt idx="744">
                  <c:v>0.51666666666666605</c:v>
                </c:pt>
                <c:pt idx="745">
                  <c:v>0.51736111111111105</c:v>
                </c:pt>
                <c:pt idx="746">
                  <c:v>0.51805555555555505</c:v>
                </c:pt>
                <c:pt idx="747">
                  <c:v>0.51875000000000004</c:v>
                </c:pt>
                <c:pt idx="748">
                  <c:v>0.51944444444444404</c:v>
                </c:pt>
                <c:pt idx="749">
                  <c:v>0.52013888888888804</c:v>
                </c:pt>
                <c:pt idx="750">
                  <c:v>0.52083333333333304</c:v>
                </c:pt>
                <c:pt idx="751">
                  <c:v>0.52152777777777704</c:v>
                </c:pt>
                <c:pt idx="752">
                  <c:v>0.52222222222222203</c:v>
                </c:pt>
                <c:pt idx="753">
                  <c:v>0.52291666666666603</c:v>
                </c:pt>
                <c:pt idx="754">
                  <c:v>0.52361111111111103</c:v>
                </c:pt>
                <c:pt idx="755">
                  <c:v>0.52430555555555503</c:v>
                </c:pt>
                <c:pt idx="756">
                  <c:v>0.52500000000000002</c:v>
                </c:pt>
                <c:pt idx="757">
                  <c:v>0.52569444444444402</c:v>
                </c:pt>
                <c:pt idx="758">
                  <c:v>0.52638888888888802</c:v>
                </c:pt>
                <c:pt idx="759">
                  <c:v>0.52708333333333302</c:v>
                </c:pt>
                <c:pt idx="760">
                  <c:v>0.52777777777777701</c:v>
                </c:pt>
                <c:pt idx="761">
                  <c:v>0.52847222222222201</c:v>
                </c:pt>
                <c:pt idx="762">
                  <c:v>0.52916666666666601</c:v>
                </c:pt>
                <c:pt idx="763">
                  <c:v>0.52986111111111101</c:v>
                </c:pt>
                <c:pt idx="764">
                  <c:v>0.530555555555555</c:v>
                </c:pt>
                <c:pt idx="765">
                  <c:v>0.53125</c:v>
                </c:pt>
                <c:pt idx="766">
                  <c:v>0.531944444444444</c:v>
                </c:pt>
                <c:pt idx="767">
                  <c:v>0.532638888888888</c:v>
                </c:pt>
                <c:pt idx="768">
                  <c:v>0.53333333333333299</c:v>
                </c:pt>
                <c:pt idx="769">
                  <c:v>0.53402777777777699</c:v>
                </c:pt>
                <c:pt idx="770">
                  <c:v>0.53472222222222199</c:v>
                </c:pt>
                <c:pt idx="771">
                  <c:v>0.53541666666666599</c:v>
                </c:pt>
                <c:pt idx="772">
                  <c:v>0.53611111111111098</c:v>
                </c:pt>
                <c:pt idx="773">
                  <c:v>0.53680555555555498</c:v>
                </c:pt>
                <c:pt idx="774">
                  <c:v>0.53749999999999998</c:v>
                </c:pt>
                <c:pt idx="775">
                  <c:v>0.53819444444444398</c:v>
                </c:pt>
                <c:pt idx="776">
                  <c:v>0.53888888888888797</c:v>
                </c:pt>
                <c:pt idx="777">
                  <c:v>0.53958333333333297</c:v>
                </c:pt>
                <c:pt idx="778">
                  <c:v>0.54027777777777697</c:v>
                </c:pt>
                <c:pt idx="779">
                  <c:v>0.54097222222222197</c:v>
                </c:pt>
                <c:pt idx="780">
                  <c:v>0.54166666666666596</c:v>
                </c:pt>
                <c:pt idx="781">
                  <c:v>0.54236111111111096</c:v>
                </c:pt>
                <c:pt idx="782">
                  <c:v>0.54305555555555496</c:v>
                </c:pt>
                <c:pt idx="783">
                  <c:v>0.54374999999999996</c:v>
                </c:pt>
                <c:pt idx="784">
                  <c:v>0.54444444444444395</c:v>
                </c:pt>
                <c:pt idx="785">
                  <c:v>0.54513888888888895</c:v>
                </c:pt>
                <c:pt idx="786">
                  <c:v>0.54583333333333295</c:v>
                </c:pt>
                <c:pt idx="787">
                  <c:v>0.54652777777777695</c:v>
                </c:pt>
                <c:pt idx="788">
                  <c:v>0.54722222222222205</c:v>
                </c:pt>
                <c:pt idx="789">
                  <c:v>0.54791666666666605</c:v>
                </c:pt>
                <c:pt idx="790">
                  <c:v>0.54861111111111105</c:v>
                </c:pt>
                <c:pt idx="791">
                  <c:v>0.54930555555555505</c:v>
                </c:pt>
                <c:pt idx="792">
                  <c:v>0.55000000000000004</c:v>
                </c:pt>
                <c:pt idx="793">
                  <c:v>0.55069444444444404</c:v>
                </c:pt>
                <c:pt idx="794">
                  <c:v>0.55138888888888804</c:v>
                </c:pt>
                <c:pt idx="795">
                  <c:v>0.55208333333333304</c:v>
                </c:pt>
                <c:pt idx="796">
                  <c:v>0.55277777777777704</c:v>
                </c:pt>
                <c:pt idx="797">
                  <c:v>0.55347222222222203</c:v>
                </c:pt>
                <c:pt idx="798">
                  <c:v>0.55416666666666603</c:v>
                </c:pt>
                <c:pt idx="799">
                  <c:v>0.55486111111111103</c:v>
                </c:pt>
                <c:pt idx="800">
                  <c:v>0.55555555555555503</c:v>
                </c:pt>
                <c:pt idx="801">
                  <c:v>0.55625000000000002</c:v>
                </c:pt>
                <c:pt idx="802">
                  <c:v>0.55694444444444402</c:v>
                </c:pt>
                <c:pt idx="803">
                  <c:v>0.55763888888888802</c:v>
                </c:pt>
                <c:pt idx="804">
                  <c:v>0.55833333333333302</c:v>
                </c:pt>
                <c:pt idx="805">
                  <c:v>0.55902777777777701</c:v>
                </c:pt>
                <c:pt idx="806">
                  <c:v>0.55972222222222201</c:v>
                </c:pt>
                <c:pt idx="807">
                  <c:v>0.56041666666666601</c:v>
                </c:pt>
                <c:pt idx="808">
                  <c:v>0.56111111111111101</c:v>
                </c:pt>
                <c:pt idx="809">
                  <c:v>0.561805555555555</c:v>
                </c:pt>
                <c:pt idx="810">
                  <c:v>0.5625</c:v>
                </c:pt>
                <c:pt idx="811">
                  <c:v>0.563194444444444</c:v>
                </c:pt>
                <c:pt idx="812">
                  <c:v>0.563888888888888</c:v>
                </c:pt>
                <c:pt idx="813">
                  <c:v>0.56458333333333299</c:v>
                </c:pt>
                <c:pt idx="814">
                  <c:v>0.56527777777777699</c:v>
                </c:pt>
                <c:pt idx="815">
                  <c:v>0.56597222222222199</c:v>
                </c:pt>
                <c:pt idx="816">
                  <c:v>0.56666666666666599</c:v>
                </c:pt>
                <c:pt idx="817">
                  <c:v>0.56736111111111098</c:v>
                </c:pt>
                <c:pt idx="818">
                  <c:v>0.56805555555555498</c:v>
                </c:pt>
                <c:pt idx="819">
                  <c:v>0.56874999999999998</c:v>
                </c:pt>
                <c:pt idx="820">
                  <c:v>0.56944444444444398</c:v>
                </c:pt>
                <c:pt idx="821">
                  <c:v>0.57013888888888797</c:v>
                </c:pt>
                <c:pt idx="822">
                  <c:v>0.57083333333333297</c:v>
                </c:pt>
                <c:pt idx="823">
                  <c:v>0.57152777777777697</c:v>
                </c:pt>
                <c:pt idx="824">
                  <c:v>0.57222222222222197</c:v>
                </c:pt>
                <c:pt idx="825">
                  <c:v>0.57291666666666596</c:v>
                </c:pt>
                <c:pt idx="826">
                  <c:v>0.57361111111111096</c:v>
                </c:pt>
                <c:pt idx="827">
                  <c:v>0.57430555555555496</c:v>
                </c:pt>
                <c:pt idx="828">
                  <c:v>0.57499999999999996</c:v>
                </c:pt>
                <c:pt idx="829">
                  <c:v>0.57569444444444395</c:v>
                </c:pt>
                <c:pt idx="830">
                  <c:v>0.57638888888888895</c:v>
                </c:pt>
                <c:pt idx="831">
                  <c:v>0.57708333333333295</c:v>
                </c:pt>
                <c:pt idx="832">
                  <c:v>0.57777777777777695</c:v>
                </c:pt>
                <c:pt idx="833">
                  <c:v>0.57847222222222205</c:v>
                </c:pt>
                <c:pt idx="834">
                  <c:v>0.57916666666666605</c:v>
                </c:pt>
                <c:pt idx="835">
                  <c:v>0.57986111111111105</c:v>
                </c:pt>
                <c:pt idx="836">
                  <c:v>0.58055555555555505</c:v>
                </c:pt>
                <c:pt idx="837">
                  <c:v>0.58125000000000004</c:v>
                </c:pt>
                <c:pt idx="838">
                  <c:v>0.58194444444444404</c:v>
                </c:pt>
                <c:pt idx="839">
                  <c:v>0.58263888888888804</c:v>
                </c:pt>
                <c:pt idx="840">
                  <c:v>0.58333333333333304</c:v>
                </c:pt>
                <c:pt idx="841">
                  <c:v>0.58402777777777704</c:v>
                </c:pt>
                <c:pt idx="842">
                  <c:v>0.58472222222222203</c:v>
                </c:pt>
                <c:pt idx="843">
                  <c:v>0.58541666666666603</c:v>
                </c:pt>
                <c:pt idx="844">
                  <c:v>0.58611111111111103</c:v>
                </c:pt>
                <c:pt idx="845">
                  <c:v>0.58680555555555503</c:v>
                </c:pt>
                <c:pt idx="846">
                  <c:v>0.58750000000000002</c:v>
                </c:pt>
                <c:pt idx="847">
                  <c:v>0.58819444444444402</c:v>
                </c:pt>
                <c:pt idx="848">
                  <c:v>0.58888888888888802</c:v>
                </c:pt>
                <c:pt idx="849">
                  <c:v>0.58958333333333302</c:v>
                </c:pt>
                <c:pt idx="850">
                  <c:v>0.59027777777777701</c:v>
                </c:pt>
                <c:pt idx="851">
                  <c:v>0.59097222222222201</c:v>
                </c:pt>
                <c:pt idx="852">
                  <c:v>0.59166666666666601</c:v>
                </c:pt>
                <c:pt idx="853">
                  <c:v>0.59236111111111101</c:v>
                </c:pt>
                <c:pt idx="854">
                  <c:v>0.593055555555555</c:v>
                </c:pt>
                <c:pt idx="855">
                  <c:v>0.59375</c:v>
                </c:pt>
                <c:pt idx="856">
                  <c:v>0.594444444444444</c:v>
                </c:pt>
                <c:pt idx="857">
                  <c:v>0.595138888888888</c:v>
                </c:pt>
                <c:pt idx="858">
                  <c:v>0.59583333333333299</c:v>
                </c:pt>
                <c:pt idx="859">
                  <c:v>0.59652777777777699</c:v>
                </c:pt>
                <c:pt idx="860">
                  <c:v>0.59722222222222199</c:v>
                </c:pt>
                <c:pt idx="861">
                  <c:v>0.59791666666666599</c:v>
                </c:pt>
                <c:pt idx="862">
                  <c:v>0.59861111111111098</c:v>
                </c:pt>
                <c:pt idx="863">
                  <c:v>0.59930555555555498</c:v>
                </c:pt>
                <c:pt idx="864">
                  <c:v>0.6</c:v>
                </c:pt>
                <c:pt idx="865">
                  <c:v>0.60069444444444398</c:v>
                </c:pt>
                <c:pt idx="866">
                  <c:v>0.60138888888888797</c:v>
                </c:pt>
                <c:pt idx="867">
                  <c:v>0.60208333333333297</c:v>
                </c:pt>
                <c:pt idx="868">
                  <c:v>0.60277777777777697</c:v>
                </c:pt>
                <c:pt idx="869">
                  <c:v>0.60347222222222197</c:v>
                </c:pt>
                <c:pt idx="870">
                  <c:v>0.60416666666666596</c:v>
                </c:pt>
                <c:pt idx="871">
                  <c:v>0.60486111111111096</c:v>
                </c:pt>
                <c:pt idx="872">
                  <c:v>0.60555555555555496</c:v>
                </c:pt>
                <c:pt idx="873">
                  <c:v>0.60624999999999996</c:v>
                </c:pt>
                <c:pt idx="874">
                  <c:v>0.60694444444444395</c:v>
                </c:pt>
                <c:pt idx="875">
                  <c:v>0.60763888888888895</c:v>
                </c:pt>
                <c:pt idx="876">
                  <c:v>0.60833333333333295</c:v>
                </c:pt>
                <c:pt idx="877">
                  <c:v>0.60902777777777695</c:v>
                </c:pt>
                <c:pt idx="878">
                  <c:v>0.60972222222222205</c:v>
                </c:pt>
                <c:pt idx="879">
                  <c:v>0.61041666666666605</c:v>
                </c:pt>
                <c:pt idx="880">
                  <c:v>0.61111111111111105</c:v>
                </c:pt>
                <c:pt idx="881">
                  <c:v>0.61180555555555505</c:v>
                </c:pt>
                <c:pt idx="882">
                  <c:v>0.61250000000000004</c:v>
                </c:pt>
                <c:pt idx="883">
                  <c:v>0.61319444444444404</c:v>
                </c:pt>
                <c:pt idx="884">
                  <c:v>0.61388888888888804</c:v>
                </c:pt>
                <c:pt idx="885">
                  <c:v>0.61458333333333304</c:v>
                </c:pt>
                <c:pt idx="886">
                  <c:v>0.61527777777777704</c:v>
                </c:pt>
                <c:pt idx="887">
                  <c:v>0.61597222222222203</c:v>
                </c:pt>
                <c:pt idx="888">
                  <c:v>0.61666666666666603</c:v>
                </c:pt>
                <c:pt idx="889">
                  <c:v>0.61736111111111103</c:v>
                </c:pt>
                <c:pt idx="890">
                  <c:v>0.61805555555555503</c:v>
                </c:pt>
                <c:pt idx="891">
                  <c:v>0.61875000000000002</c:v>
                </c:pt>
                <c:pt idx="892">
                  <c:v>0.61944444444444402</c:v>
                </c:pt>
                <c:pt idx="893">
                  <c:v>0.62013888888888802</c:v>
                </c:pt>
                <c:pt idx="894">
                  <c:v>0.62083333333333302</c:v>
                </c:pt>
                <c:pt idx="895">
                  <c:v>0.62152777777777701</c:v>
                </c:pt>
                <c:pt idx="896">
                  <c:v>0.62222222222222201</c:v>
                </c:pt>
                <c:pt idx="897">
                  <c:v>0.62291666666666601</c:v>
                </c:pt>
                <c:pt idx="898">
                  <c:v>0.62361111111111101</c:v>
                </c:pt>
                <c:pt idx="899">
                  <c:v>0.624305555555555</c:v>
                </c:pt>
                <c:pt idx="900">
                  <c:v>0.625</c:v>
                </c:pt>
                <c:pt idx="901">
                  <c:v>0.625694444444444</c:v>
                </c:pt>
                <c:pt idx="902">
                  <c:v>0.626388888888888</c:v>
                </c:pt>
                <c:pt idx="903">
                  <c:v>0.62708333333333299</c:v>
                </c:pt>
                <c:pt idx="904">
                  <c:v>0.62777777777777699</c:v>
                </c:pt>
                <c:pt idx="905">
                  <c:v>0.62847222222222199</c:v>
                </c:pt>
                <c:pt idx="906">
                  <c:v>0.62916666666666599</c:v>
                </c:pt>
                <c:pt idx="907">
                  <c:v>0.62986111111111098</c:v>
                </c:pt>
                <c:pt idx="908">
                  <c:v>0.63055555555555498</c:v>
                </c:pt>
                <c:pt idx="909">
                  <c:v>0.63124999999999998</c:v>
                </c:pt>
                <c:pt idx="910">
                  <c:v>0.63194444444444398</c:v>
                </c:pt>
                <c:pt idx="911">
                  <c:v>0.63263888888888797</c:v>
                </c:pt>
                <c:pt idx="912">
                  <c:v>0.63333333333333297</c:v>
                </c:pt>
                <c:pt idx="913">
                  <c:v>0.63402777777777697</c:v>
                </c:pt>
                <c:pt idx="914">
                  <c:v>0.63472222222222197</c:v>
                </c:pt>
                <c:pt idx="915">
                  <c:v>0.63541666666666596</c:v>
                </c:pt>
                <c:pt idx="916">
                  <c:v>0.63611111111111096</c:v>
                </c:pt>
                <c:pt idx="917">
                  <c:v>0.63680555555555496</c:v>
                </c:pt>
                <c:pt idx="918">
                  <c:v>0.63749999999999996</c:v>
                </c:pt>
                <c:pt idx="919">
                  <c:v>0.63819444444444395</c:v>
                </c:pt>
                <c:pt idx="920">
                  <c:v>0.63888888888888895</c:v>
                </c:pt>
                <c:pt idx="921">
                  <c:v>0.63958333333333295</c:v>
                </c:pt>
                <c:pt idx="922">
                  <c:v>0.64027777777777695</c:v>
                </c:pt>
                <c:pt idx="923">
                  <c:v>0.64097222222222205</c:v>
                </c:pt>
                <c:pt idx="924">
                  <c:v>0.64166666666666605</c:v>
                </c:pt>
                <c:pt idx="925">
                  <c:v>0.64236111111111105</c:v>
                </c:pt>
                <c:pt idx="926">
                  <c:v>0.64305555555555505</c:v>
                </c:pt>
                <c:pt idx="927">
                  <c:v>0.64375000000000004</c:v>
                </c:pt>
                <c:pt idx="928">
                  <c:v>0.64444444444444404</c:v>
                </c:pt>
                <c:pt idx="929">
                  <c:v>0.64513888888888804</c:v>
                </c:pt>
                <c:pt idx="930">
                  <c:v>0.64583333333333304</c:v>
                </c:pt>
                <c:pt idx="931">
                  <c:v>0.64652777777777704</c:v>
                </c:pt>
                <c:pt idx="932">
                  <c:v>0.64722222222222203</c:v>
                </c:pt>
                <c:pt idx="933">
                  <c:v>0.64791666666666603</c:v>
                </c:pt>
                <c:pt idx="934">
                  <c:v>0.64861111111111103</c:v>
                </c:pt>
                <c:pt idx="935">
                  <c:v>0.64930555555555503</c:v>
                </c:pt>
                <c:pt idx="936">
                  <c:v>0.65</c:v>
                </c:pt>
                <c:pt idx="937">
                  <c:v>0.65069444444444402</c:v>
                </c:pt>
                <c:pt idx="938">
                  <c:v>0.65138888888888802</c:v>
                </c:pt>
                <c:pt idx="939">
                  <c:v>0.65208333333333302</c:v>
                </c:pt>
                <c:pt idx="940">
                  <c:v>0.65277777777777701</c:v>
                </c:pt>
                <c:pt idx="941">
                  <c:v>0.65347222222222201</c:v>
                </c:pt>
                <c:pt idx="942">
                  <c:v>0.65416666666666601</c:v>
                </c:pt>
                <c:pt idx="943">
                  <c:v>0.65486111111111101</c:v>
                </c:pt>
                <c:pt idx="944">
                  <c:v>0.655555555555555</c:v>
                </c:pt>
                <c:pt idx="945">
                  <c:v>0.65625</c:v>
                </c:pt>
                <c:pt idx="946">
                  <c:v>0.656944444444444</c:v>
                </c:pt>
                <c:pt idx="947">
                  <c:v>0.657638888888888</c:v>
                </c:pt>
                <c:pt idx="948">
                  <c:v>0.65833333333333299</c:v>
                </c:pt>
                <c:pt idx="949">
                  <c:v>0.65902777777777699</c:v>
                </c:pt>
                <c:pt idx="950">
                  <c:v>0.65972222222222199</c:v>
                </c:pt>
                <c:pt idx="951">
                  <c:v>0.66041666666666599</c:v>
                </c:pt>
                <c:pt idx="952">
                  <c:v>0.66111111111111098</c:v>
                </c:pt>
                <c:pt idx="953">
                  <c:v>0.66180555555555498</c:v>
                </c:pt>
                <c:pt idx="954">
                  <c:v>0.66249999999999998</c:v>
                </c:pt>
                <c:pt idx="955">
                  <c:v>0.66319444444444398</c:v>
                </c:pt>
                <c:pt idx="956">
                  <c:v>0.66388888888888797</c:v>
                </c:pt>
                <c:pt idx="957">
                  <c:v>0.66458333333333297</c:v>
                </c:pt>
                <c:pt idx="958">
                  <c:v>0.66527777777777697</c:v>
                </c:pt>
                <c:pt idx="959">
                  <c:v>0.66597222222222197</c:v>
                </c:pt>
                <c:pt idx="960">
                  <c:v>0.66666666666666596</c:v>
                </c:pt>
                <c:pt idx="961">
                  <c:v>0.66736111111111096</c:v>
                </c:pt>
                <c:pt idx="962">
                  <c:v>0.66805555555555496</c:v>
                </c:pt>
                <c:pt idx="963">
                  <c:v>0.66874999999999996</c:v>
                </c:pt>
                <c:pt idx="964">
                  <c:v>0.66944444444444395</c:v>
                </c:pt>
                <c:pt idx="965">
                  <c:v>0.67013888888888895</c:v>
                </c:pt>
                <c:pt idx="966">
                  <c:v>0.67083333333333295</c:v>
                </c:pt>
                <c:pt idx="967">
                  <c:v>0.67152777777777695</c:v>
                </c:pt>
                <c:pt idx="968">
                  <c:v>0.67222222222222205</c:v>
                </c:pt>
                <c:pt idx="969">
                  <c:v>0.67291666666666605</c:v>
                </c:pt>
                <c:pt idx="970">
                  <c:v>0.67361111111111105</c:v>
                </c:pt>
                <c:pt idx="971">
                  <c:v>0.67430555555555505</c:v>
                </c:pt>
                <c:pt idx="972">
                  <c:v>0.67500000000000004</c:v>
                </c:pt>
                <c:pt idx="973">
                  <c:v>0.67569444444444404</c:v>
                </c:pt>
                <c:pt idx="974">
                  <c:v>0.67638888888888804</c:v>
                </c:pt>
                <c:pt idx="975">
                  <c:v>0.67708333333333304</c:v>
                </c:pt>
                <c:pt idx="976">
                  <c:v>0.67777777777777704</c:v>
                </c:pt>
                <c:pt idx="977">
                  <c:v>0.67847222222222203</c:v>
                </c:pt>
                <c:pt idx="978">
                  <c:v>0.67916666666666603</c:v>
                </c:pt>
                <c:pt idx="979">
                  <c:v>0.67986111111111103</c:v>
                </c:pt>
                <c:pt idx="980">
                  <c:v>0.68055555555555503</c:v>
                </c:pt>
                <c:pt idx="981">
                  <c:v>0.68125000000000002</c:v>
                </c:pt>
                <c:pt idx="982">
                  <c:v>0.68194444444444402</c:v>
                </c:pt>
                <c:pt idx="983">
                  <c:v>0.68263888888888802</c:v>
                </c:pt>
                <c:pt idx="984">
                  <c:v>0.68333333333333302</c:v>
                </c:pt>
                <c:pt idx="985">
                  <c:v>0.68402777777777701</c:v>
                </c:pt>
                <c:pt idx="986">
                  <c:v>0.68472222222222201</c:v>
                </c:pt>
                <c:pt idx="987">
                  <c:v>0.68541666666666601</c:v>
                </c:pt>
                <c:pt idx="988">
                  <c:v>0.68611111111111101</c:v>
                </c:pt>
                <c:pt idx="989">
                  <c:v>0.686805555555555</c:v>
                </c:pt>
                <c:pt idx="990">
                  <c:v>0.6875</c:v>
                </c:pt>
                <c:pt idx="991">
                  <c:v>0.688194444444444</c:v>
                </c:pt>
                <c:pt idx="992">
                  <c:v>0.688888888888888</c:v>
                </c:pt>
                <c:pt idx="993">
                  <c:v>0.68958333333333299</c:v>
                </c:pt>
                <c:pt idx="994">
                  <c:v>0.69027777777777699</c:v>
                </c:pt>
                <c:pt idx="995">
                  <c:v>0.69097222222222199</c:v>
                </c:pt>
                <c:pt idx="996">
                  <c:v>0.69166666666666599</c:v>
                </c:pt>
                <c:pt idx="997">
                  <c:v>0.69236111111111098</c:v>
                </c:pt>
                <c:pt idx="998">
                  <c:v>0.69305555555555498</c:v>
                </c:pt>
                <c:pt idx="999">
                  <c:v>0.69374999999999998</c:v>
                </c:pt>
                <c:pt idx="1000">
                  <c:v>0.69444444444444398</c:v>
                </c:pt>
                <c:pt idx="1001">
                  <c:v>0.69513888888888797</c:v>
                </c:pt>
                <c:pt idx="1002">
                  <c:v>0.69583333333333297</c:v>
                </c:pt>
                <c:pt idx="1003">
                  <c:v>0.69652777777777697</c:v>
                </c:pt>
                <c:pt idx="1004">
                  <c:v>0.69722222222222197</c:v>
                </c:pt>
                <c:pt idx="1005">
                  <c:v>0.69791666666666596</c:v>
                </c:pt>
                <c:pt idx="1006">
                  <c:v>0.69861111111111096</c:v>
                </c:pt>
                <c:pt idx="1007">
                  <c:v>0.69930555555555496</c:v>
                </c:pt>
                <c:pt idx="1008">
                  <c:v>0.7</c:v>
                </c:pt>
                <c:pt idx="1009">
                  <c:v>0.70069444444444395</c:v>
                </c:pt>
                <c:pt idx="1010">
                  <c:v>0.70138888888888895</c:v>
                </c:pt>
                <c:pt idx="1011">
                  <c:v>0.70208333333333295</c:v>
                </c:pt>
                <c:pt idx="1012">
                  <c:v>0.70277777777777695</c:v>
                </c:pt>
                <c:pt idx="1013">
                  <c:v>0.70347222222222205</c:v>
                </c:pt>
                <c:pt idx="1014">
                  <c:v>0.70416666666666605</c:v>
                </c:pt>
                <c:pt idx="1015">
                  <c:v>0.70486111111111105</c:v>
                </c:pt>
                <c:pt idx="1016">
                  <c:v>0.70555555555555505</c:v>
                </c:pt>
                <c:pt idx="1017">
                  <c:v>0.70625000000000004</c:v>
                </c:pt>
                <c:pt idx="1018">
                  <c:v>0.70694444444444404</c:v>
                </c:pt>
                <c:pt idx="1019">
                  <c:v>0.70763888888888804</c:v>
                </c:pt>
                <c:pt idx="1020">
                  <c:v>0.70833333333333304</c:v>
                </c:pt>
                <c:pt idx="1021">
                  <c:v>0.70902777777777704</c:v>
                </c:pt>
                <c:pt idx="1022">
                  <c:v>0.70972222222222203</c:v>
                </c:pt>
                <c:pt idx="1023">
                  <c:v>0.71041666666666603</c:v>
                </c:pt>
                <c:pt idx="1024">
                  <c:v>0.71111111111111103</c:v>
                </c:pt>
                <c:pt idx="1025">
                  <c:v>0.71180555555555503</c:v>
                </c:pt>
                <c:pt idx="1026">
                  <c:v>0.71250000000000002</c:v>
                </c:pt>
                <c:pt idx="1027">
                  <c:v>0.71319444444444402</c:v>
                </c:pt>
                <c:pt idx="1028">
                  <c:v>0.71388888888888802</c:v>
                </c:pt>
                <c:pt idx="1029">
                  <c:v>0.71458333333333302</c:v>
                </c:pt>
                <c:pt idx="1030">
                  <c:v>0.71527777777777701</c:v>
                </c:pt>
                <c:pt idx="1031">
                  <c:v>0.71597222222222201</c:v>
                </c:pt>
                <c:pt idx="1032">
                  <c:v>0.71666666666666601</c:v>
                </c:pt>
                <c:pt idx="1033">
                  <c:v>0.71736111111111101</c:v>
                </c:pt>
                <c:pt idx="1034">
                  <c:v>0.718055555555555</c:v>
                </c:pt>
                <c:pt idx="1035">
                  <c:v>0.71875</c:v>
                </c:pt>
                <c:pt idx="1036">
                  <c:v>0.719444444444444</c:v>
                </c:pt>
                <c:pt idx="1037">
                  <c:v>0.720138888888888</c:v>
                </c:pt>
                <c:pt idx="1038">
                  <c:v>0.72083333333333299</c:v>
                </c:pt>
                <c:pt idx="1039">
                  <c:v>0.72152777777777699</c:v>
                </c:pt>
                <c:pt idx="1040">
                  <c:v>0.72222222222222199</c:v>
                </c:pt>
                <c:pt idx="1041">
                  <c:v>0.72291666666666599</c:v>
                </c:pt>
                <c:pt idx="1042">
                  <c:v>0.72361111111111098</c:v>
                </c:pt>
                <c:pt idx="1043">
                  <c:v>0.72430555555555498</c:v>
                </c:pt>
                <c:pt idx="1044">
                  <c:v>0.72499999999999998</c:v>
                </c:pt>
                <c:pt idx="1045">
                  <c:v>0.72569444444444398</c:v>
                </c:pt>
                <c:pt idx="1046">
                  <c:v>0.72638888888888797</c:v>
                </c:pt>
                <c:pt idx="1047">
                  <c:v>0.72708333333333297</c:v>
                </c:pt>
                <c:pt idx="1048">
                  <c:v>0.72777777777777697</c:v>
                </c:pt>
                <c:pt idx="1049">
                  <c:v>0.72847222222222197</c:v>
                </c:pt>
                <c:pt idx="1050">
                  <c:v>0.72916666666666596</c:v>
                </c:pt>
                <c:pt idx="1051">
                  <c:v>0.72986111111111096</c:v>
                </c:pt>
                <c:pt idx="1052">
                  <c:v>0.73055555555555496</c:v>
                </c:pt>
                <c:pt idx="1053">
                  <c:v>0.73124999999999996</c:v>
                </c:pt>
                <c:pt idx="1054">
                  <c:v>0.73194444444444395</c:v>
                </c:pt>
                <c:pt idx="1055">
                  <c:v>0.73263888888888895</c:v>
                </c:pt>
                <c:pt idx="1056">
                  <c:v>0.73333333333333295</c:v>
                </c:pt>
                <c:pt idx="1057">
                  <c:v>0.73402777777777695</c:v>
                </c:pt>
                <c:pt idx="1058">
                  <c:v>0.73472222222222205</c:v>
                </c:pt>
                <c:pt idx="1059">
                  <c:v>0.73541666666666605</c:v>
                </c:pt>
                <c:pt idx="1060">
                  <c:v>0.73611111111111105</c:v>
                </c:pt>
                <c:pt idx="1061">
                  <c:v>0.73680555555555505</c:v>
                </c:pt>
                <c:pt idx="1062">
                  <c:v>0.73750000000000004</c:v>
                </c:pt>
                <c:pt idx="1063">
                  <c:v>0.73819444444444404</c:v>
                </c:pt>
                <c:pt idx="1064">
                  <c:v>0.73888888888888804</c:v>
                </c:pt>
                <c:pt idx="1065">
                  <c:v>0.73958333333333304</c:v>
                </c:pt>
                <c:pt idx="1066">
                  <c:v>0.74027777777777704</c:v>
                </c:pt>
                <c:pt idx="1067">
                  <c:v>0.74097222222222203</c:v>
                </c:pt>
                <c:pt idx="1068">
                  <c:v>0.74166666666666603</c:v>
                </c:pt>
                <c:pt idx="1069">
                  <c:v>0.74236111111111103</c:v>
                </c:pt>
                <c:pt idx="1070">
                  <c:v>0.74305555555555503</c:v>
                </c:pt>
                <c:pt idx="1071">
                  <c:v>0.74375000000000002</c:v>
                </c:pt>
                <c:pt idx="1072">
                  <c:v>0.74444444444444402</c:v>
                </c:pt>
                <c:pt idx="1073">
                  <c:v>0.74513888888888802</c:v>
                </c:pt>
                <c:pt idx="1074">
                  <c:v>0.74583333333333302</c:v>
                </c:pt>
                <c:pt idx="1075">
                  <c:v>0.74652777777777701</c:v>
                </c:pt>
                <c:pt idx="1076">
                  <c:v>0.74722222222222201</c:v>
                </c:pt>
                <c:pt idx="1077">
                  <c:v>0.74791666666666601</c:v>
                </c:pt>
                <c:pt idx="1078">
                  <c:v>0.74861111111111101</c:v>
                </c:pt>
                <c:pt idx="1079">
                  <c:v>0.749305555555555</c:v>
                </c:pt>
                <c:pt idx="1080">
                  <c:v>0.75</c:v>
                </c:pt>
                <c:pt idx="1081">
                  <c:v>0.750694444444444</c:v>
                </c:pt>
                <c:pt idx="1082">
                  <c:v>0.751388888888888</c:v>
                </c:pt>
                <c:pt idx="1083">
                  <c:v>0.75208333333333299</c:v>
                </c:pt>
                <c:pt idx="1084">
                  <c:v>0.75277777777777699</c:v>
                </c:pt>
                <c:pt idx="1085">
                  <c:v>0.75347222222222199</c:v>
                </c:pt>
                <c:pt idx="1086">
                  <c:v>0.75416666666666599</c:v>
                </c:pt>
                <c:pt idx="1087">
                  <c:v>0.75486111111111098</c:v>
                </c:pt>
                <c:pt idx="1088">
                  <c:v>0.75555555555555498</c:v>
                </c:pt>
                <c:pt idx="1089">
                  <c:v>0.75624999999999998</c:v>
                </c:pt>
                <c:pt idx="1090">
                  <c:v>0.75694444444444398</c:v>
                </c:pt>
                <c:pt idx="1091">
                  <c:v>0.75763888888888797</c:v>
                </c:pt>
                <c:pt idx="1092">
                  <c:v>0.75833333333333297</c:v>
                </c:pt>
                <c:pt idx="1093">
                  <c:v>0.75902777777777697</c:v>
                </c:pt>
                <c:pt idx="1094">
                  <c:v>0.75972222222222197</c:v>
                </c:pt>
                <c:pt idx="1095">
                  <c:v>0.76041666666666596</c:v>
                </c:pt>
                <c:pt idx="1096">
                  <c:v>0.76111111111111096</c:v>
                </c:pt>
                <c:pt idx="1097">
                  <c:v>0.76180555555555496</c:v>
                </c:pt>
                <c:pt idx="1098">
                  <c:v>0.76249999999999996</c:v>
                </c:pt>
                <c:pt idx="1099">
                  <c:v>0.76319444444444395</c:v>
                </c:pt>
                <c:pt idx="1100">
                  <c:v>0.76388888888888895</c:v>
                </c:pt>
                <c:pt idx="1101">
                  <c:v>0.76458333333333295</c:v>
                </c:pt>
                <c:pt idx="1102">
                  <c:v>0.76527777777777695</c:v>
                </c:pt>
                <c:pt idx="1103">
                  <c:v>0.76597222222222205</c:v>
                </c:pt>
                <c:pt idx="1104">
                  <c:v>0.76666666666666605</c:v>
                </c:pt>
                <c:pt idx="1105">
                  <c:v>0.76736111111111105</c:v>
                </c:pt>
                <c:pt idx="1106">
                  <c:v>0.76805555555555505</c:v>
                </c:pt>
                <c:pt idx="1107">
                  <c:v>0.76875000000000004</c:v>
                </c:pt>
                <c:pt idx="1108">
                  <c:v>0.76944444444444404</c:v>
                </c:pt>
                <c:pt idx="1109">
                  <c:v>0.77013888888888804</c:v>
                </c:pt>
                <c:pt idx="1110">
                  <c:v>0.77083333333333304</c:v>
                </c:pt>
                <c:pt idx="1111">
                  <c:v>0.77152777777777704</c:v>
                </c:pt>
                <c:pt idx="1112">
                  <c:v>0.77222222222222203</c:v>
                </c:pt>
                <c:pt idx="1113">
                  <c:v>0.77291666666666603</c:v>
                </c:pt>
                <c:pt idx="1114">
                  <c:v>0.77361111111111103</c:v>
                </c:pt>
                <c:pt idx="1115">
                  <c:v>0.77430555555555503</c:v>
                </c:pt>
                <c:pt idx="1116">
                  <c:v>0.77500000000000002</c:v>
                </c:pt>
                <c:pt idx="1117">
                  <c:v>0.77569444444444402</c:v>
                </c:pt>
                <c:pt idx="1118">
                  <c:v>0.77638888888888802</c:v>
                </c:pt>
                <c:pt idx="1119">
                  <c:v>0.77708333333333302</c:v>
                </c:pt>
                <c:pt idx="1120">
                  <c:v>0.77777777777777701</c:v>
                </c:pt>
                <c:pt idx="1121">
                  <c:v>0.77847222222222201</c:v>
                </c:pt>
                <c:pt idx="1122">
                  <c:v>0.77916666666666601</c:v>
                </c:pt>
                <c:pt idx="1123">
                  <c:v>0.77986111111111101</c:v>
                </c:pt>
                <c:pt idx="1124">
                  <c:v>0.780555555555555</c:v>
                </c:pt>
                <c:pt idx="1125">
                  <c:v>0.78125</c:v>
                </c:pt>
                <c:pt idx="1126">
                  <c:v>0.781944444444444</c:v>
                </c:pt>
                <c:pt idx="1127">
                  <c:v>0.782638888888888</c:v>
                </c:pt>
                <c:pt idx="1128">
                  <c:v>0.78333333333333299</c:v>
                </c:pt>
                <c:pt idx="1129">
                  <c:v>0.78402777777777699</c:v>
                </c:pt>
                <c:pt idx="1130">
                  <c:v>0.78472222222222199</c:v>
                </c:pt>
                <c:pt idx="1131">
                  <c:v>0.78541666666666599</c:v>
                </c:pt>
                <c:pt idx="1132">
                  <c:v>0.78611111111111098</c:v>
                </c:pt>
                <c:pt idx="1133">
                  <c:v>0.78680555555555498</c:v>
                </c:pt>
                <c:pt idx="1134">
                  <c:v>0.78749999999999998</c:v>
                </c:pt>
                <c:pt idx="1135">
                  <c:v>0.78819444444444398</c:v>
                </c:pt>
                <c:pt idx="1136">
                  <c:v>0.78888888888888797</c:v>
                </c:pt>
                <c:pt idx="1137">
                  <c:v>0.78958333333333297</c:v>
                </c:pt>
                <c:pt idx="1138">
                  <c:v>0.79027777777777697</c:v>
                </c:pt>
                <c:pt idx="1139">
                  <c:v>0.79097222222222197</c:v>
                </c:pt>
                <c:pt idx="1140">
                  <c:v>0.79166666666666596</c:v>
                </c:pt>
                <c:pt idx="1141">
                  <c:v>0.79236111111111096</c:v>
                </c:pt>
                <c:pt idx="1142">
                  <c:v>0.79305555555555496</c:v>
                </c:pt>
                <c:pt idx="1143">
                  <c:v>0.79374999999999996</c:v>
                </c:pt>
                <c:pt idx="1144">
                  <c:v>0.79444444444444395</c:v>
                </c:pt>
                <c:pt idx="1145">
                  <c:v>0.79513888888888895</c:v>
                </c:pt>
                <c:pt idx="1146">
                  <c:v>0.79583333333333295</c:v>
                </c:pt>
                <c:pt idx="1147">
                  <c:v>0.79652777777777695</c:v>
                </c:pt>
                <c:pt idx="1148">
                  <c:v>0.79722222222222205</c:v>
                </c:pt>
                <c:pt idx="1149">
                  <c:v>0.79791666666666605</c:v>
                </c:pt>
                <c:pt idx="1150">
                  <c:v>0.79861111111111105</c:v>
                </c:pt>
                <c:pt idx="1151">
                  <c:v>0.79930555555555505</c:v>
                </c:pt>
                <c:pt idx="1152">
                  <c:v>0.8</c:v>
                </c:pt>
                <c:pt idx="1153">
                  <c:v>0.80069444444444404</c:v>
                </c:pt>
                <c:pt idx="1154">
                  <c:v>0.80138888888888804</c:v>
                </c:pt>
                <c:pt idx="1155">
                  <c:v>0.80208333333333304</c:v>
                </c:pt>
                <c:pt idx="1156">
                  <c:v>0.80277777777777704</c:v>
                </c:pt>
                <c:pt idx="1157">
                  <c:v>0.80347222222222203</c:v>
                </c:pt>
                <c:pt idx="1158">
                  <c:v>0.80416666666666603</c:v>
                </c:pt>
                <c:pt idx="1159">
                  <c:v>0.80486111111111103</c:v>
                </c:pt>
                <c:pt idx="1160">
                  <c:v>0.80555555555555503</c:v>
                </c:pt>
                <c:pt idx="1161">
                  <c:v>0.80625000000000002</c:v>
                </c:pt>
                <c:pt idx="1162">
                  <c:v>0.80694444444444402</c:v>
                </c:pt>
                <c:pt idx="1163">
                  <c:v>0.80763888888888802</c:v>
                </c:pt>
                <c:pt idx="1164">
                  <c:v>0.80833333333333302</c:v>
                </c:pt>
                <c:pt idx="1165">
                  <c:v>0.80902777777777701</c:v>
                </c:pt>
                <c:pt idx="1166">
                  <c:v>0.80972222222222201</c:v>
                </c:pt>
                <c:pt idx="1167">
                  <c:v>0.81041666666666601</c:v>
                </c:pt>
                <c:pt idx="1168">
                  <c:v>0.81111111111111101</c:v>
                </c:pt>
                <c:pt idx="1169">
                  <c:v>0.811805555555555</c:v>
                </c:pt>
                <c:pt idx="1170">
                  <c:v>0.8125</c:v>
                </c:pt>
                <c:pt idx="1171">
                  <c:v>0.813194444444444</c:v>
                </c:pt>
                <c:pt idx="1172">
                  <c:v>0.813888888888888</c:v>
                </c:pt>
                <c:pt idx="1173">
                  <c:v>0.81458333333333299</c:v>
                </c:pt>
                <c:pt idx="1174">
                  <c:v>0.81527777777777699</c:v>
                </c:pt>
                <c:pt idx="1175">
                  <c:v>0.81597222222222199</c:v>
                </c:pt>
                <c:pt idx="1176">
                  <c:v>0.81666666666666599</c:v>
                </c:pt>
                <c:pt idx="1177">
                  <c:v>0.81736111111111098</c:v>
                </c:pt>
                <c:pt idx="1178">
                  <c:v>0.81805555555555498</c:v>
                </c:pt>
                <c:pt idx="1179">
                  <c:v>0.81874999999999998</c:v>
                </c:pt>
                <c:pt idx="1180">
                  <c:v>0.81944444444444398</c:v>
                </c:pt>
                <c:pt idx="1181">
                  <c:v>0.82013888888888897</c:v>
                </c:pt>
                <c:pt idx="1182">
                  <c:v>0.82083333333333297</c:v>
                </c:pt>
                <c:pt idx="1183">
                  <c:v>0.82152777777777697</c:v>
                </c:pt>
                <c:pt idx="1184">
                  <c:v>0.82222222222222197</c:v>
                </c:pt>
                <c:pt idx="1185">
                  <c:v>0.82291666666666596</c:v>
                </c:pt>
                <c:pt idx="1186">
                  <c:v>0.82361111111111096</c:v>
                </c:pt>
                <c:pt idx="1187">
                  <c:v>0.82430555555555496</c:v>
                </c:pt>
                <c:pt idx="1188">
                  <c:v>0.82499999999999996</c:v>
                </c:pt>
                <c:pt idx="1189">
                  <c:v>0.82569444444444395</c:v>
                </c:pt>
                <c:pt idx="1190">
                  <c:v>0.82638888888888895</c:v>
                </c:pt>
                <c:pt idx="1191">
                  <c:v>0.82708333333333295</c:v>
                </c:pt>
                <c:pt idx="1192">
                  <c:v>0.82777777777777695</c:v>
                </c:pt>
                <c:pt idx="1193">
                  <c:v>0.82847222222222205</c:v>
                </c:pt>
                <c:pt idx="1194">
                  <c:v>0.82916666666666605</c:v>
                </c:pt>
                <c:pt idx="1195">
                  <c:v>0.82986111111111105</c:v>
                </c:pt>
                <c:pt idx="1196">
                  <c:v>0.83055555555555505</c:v>
                </c:pt>
                <c:pt idx="1197">
                  <c:v>0.83125000000000004</c:v>
                </c:pt>
                <c:pt idx="1198">
                  <c:v>0.83194444444444404</c:v>
                </c:pt>
                <c:pt idx="1199">
                  <c:v>0.83263888888888804</c:v>
                </c:pt>
                <c:pt idx="1200">
                  <c:v>0.83333333333333304</c:v>
                </c:pt>
                <c:pt idx="1201">
                  <c:v>0.83402777777777704</c:v>
                </c:pt>
                <c:pt idx="1202">
                  <c:v>0.83472222222222203</c:v>
                </c:pt>
                <c:pt idx="1203">
                  <c:v>0.83541666666666603</c:v>
                </c:pt>
                <c:pt idx="1204">
                  <c:v>0.83611111111111103</c:v>
                </c:pt>
                <c:pt idx="1205">
                  <c:v>0.83680555555555503</c:v>
                </c:pt>
                <c:pt idx="1206">
                  <c:v>0.83750000000000002</c:v>
                </c:pt>
                <c:pt idx="1207">
                  <c:v>0.83819444444444402</c:v>
                </c:pt>
                <c:pt idx="1208">
                  <c:v>0.83888888888888802</c:v>
                </c:pt>
                <c:pt idx="1209">
                  <c:v>0.83958333333333302</c:v>
                </c:pt>
                <c:pt idx="1210">
                  <c:v>0.84027777777777701</c:v>
                </c:pt>
                <c:pt idx="1211">
                  <c:v>0.84097222222222201</c:v>
                </c:pt>
                <c:pt idx="1212">
                  <c:v>0.84166666666666601</c:v>
                </c:pt>
                <c:pt idx="1213">
                  <c:v>0.84236111111111101</c:v>
                </c:pt>
                <c:pt idx="1214">
                  <c:v>0.843055555555555</c:v>
                </c:pt>
                <c:pt idx="1215">
                  <c:v>0.84375</c:v>
                </c:pt>
                <c:pt idx="1216">
                  <c:v>0.844444444444444</c:v>
                </c:pt>
                <c:pt idx="1217">
                  <c:v>0.845138888888888</c:v>
                </c:pt>
                <c:pt idx="1218">
                  <c:v>0.84583333333333299</c:v>
                </c:pt>
                <c:pt idx="1219">
                  <c:v>0.84652777777777699</c:v>
                </c:pt>
                <c:pt idx="1220">
                  <c:v>0.84722222222222199</c:v>
                </c:pt>
                <c:pt idx="1221">
                  <c:v>0.84791666666666599</c:v>
                </c:pt>
                <c:pt idx="1222">
                  <c:v>0.84861111111111098</c:v>
                </c:pt>
                <c:pt idx="1223">
                  <c:v>0.84930555555555498</c:v>
                </c:pt>
                <c:pt idx="1224">
                  <c:v>0.85</c:v>
                </c:pt>
                <c:pt idx="1225">
                  <c:v>0.85069444444444398</c:v>
                </c:pt>
                <c:pt idx="1226">
                  <c:v>0.85138888888888897</c:v>
                </c:pt>
                <c:pt idx="1227">
                  <c:v>0.85208333333333297</c:v>
                </c:pt>
                <c:pt idx="1228">
                  <c:v>0.85277777777777697</c:v>
                </c:pt>
                <c:pt idx="1229">
                  <c:v>0.85347222222222197</c:v>
                </c:pt>
                <c:pt idx="1230">
                  <c:v>0.85416666666666596</c:v>
                </c:pt>
                <c:pt idx="1231">
                  <c:v>0.85486111111111096</c:v>
                </c:pt>
                <c:pt idx="1232">
                  <c:v>0.85555555555555496</c:v>
                </c:pt>
                <c:pt idx="1233">
                  <c:v>0.85624999999999996</c:v>
                </c:pt>
                <c:pt idx="1234">
                  <c:v>0.85694444444444395</c:v>
                </c:pt>
                <c:pt idx="1235">
                  <c:v>0.85763888888888895</c:v>
                </c:pt>
                <c:pt idx="1236">
                  <c:v>0.85833333333333295</c:v>
                </c:pt>
                <c:pt idx="1237">
                  <c:v>0.85902777777777695</c:v>
                </c:pt>
                <c:pt idx="1238">
                  <c:v>0.85972222222222205</c:v>
                </c:pt>
                <c:pt idx="1239">
                  <c:v>0.86041666666666605</c:v>
                </c:pt>
                <c:pt idx="1240">
                  <c:v>0.86111111111111105</c:v>
                </c:pt>
                <c:pt idx="1241">
                  <c:v>0.86180555555555505</c:v>
                </c:pt>
                <c:pt idx="1242">
                  <c:v>0.86250000000000004</c:v>
                </c:pt>
                <c:pt idx="1243">
                  <c:v>0.86319444444444404</c:v>
                </c:pt>
                <c:pt idx="1244">
                  <c:v>0.86388888888888804</c:v>
                </c:pt>
                <c:pt idx="1245">
                  <c:v>0.86458333333333304</c:v>
                </c:pt>
                <c:pt idx="1246">
                  <c:v>0.86527777777777704</c:v>
                </c:pt>
                <c:pt idx="1247">
                  <c:v>0.86597222222222203</c:v>
                </c:pt>
                <c:pt idx="1248">
                  <c:v>0.86666666666666603</c:v>
                </c:pt>
                <c:pt idx="1249">
                  <c:v>0.86736111111111103</c:v>
                </c:pt>
                <c:pt idx="1250">
                  <c:v>0.86805555555555503</c:v>
                </c:pt>
                <c:pt idx="1251">
                  <c:v>0.86875000000000002</c:v>
                </c:pt>
                <c:pt idx="1252">
                  <c:v>0.86944444444444402</c:v>
                </c:pt>
                <c:pt idx="1253">
                  <c:v>0.87013888888888802</c:v>
                </c:pt>
                <c:pt idx="1254">
                  <c:v>0.87083333333333302</c:v>
                </c:pt>
                <c:pt idx="1255">
                  <c:v>0.87152777777777701</c:v>
                </c:pt>
                <c:pt idx="1256">
                  <c:v>0.87222222222222201</c:v>
                </c:pt>
                <c:pt idx="1257">
                  <c:v>0.87291666666666601</c:v>
                </c:pt>
                <c:pt idx="1258">
                  <c:v>0.87361111111111101</c:v>
                </c:pt>
                <c:pt idx="1259">
                  <c:v>0.874305555555555</c:v>
                </c:pt>
                <c:pt idx="1260">
                  <c:v>0.875</c:v>
                </c:pt>
                <c:pt idx="1261">
                  <c:v>0.875694444444444</c:v>
                </c:pt>
                <c:pt idx="1262">
                  <c:v>0.876388888888888</c:v>
                </c:pt>
                <c:pt idx="1263">
                  <c:v>0.87708333333333299</c:v>
                </c:pt>
                <c:pt idx="1264">
                  <c:v>0.87777777777777699</c:v>
                </c:pt>
                <c:pt idx="1265">
                  <c:v>0.87847222222222199</c:v>
                </c:pt>
                <c:pt idx="1266">
                  <c:v>0.87916666666666599</c:v>
                </c:pt>
                <c:pt idx="1267">
                  <c:v>0.87986111111111098</c:v>
                </c:pt>
                <c:pt idx="1268">
                  <c:v>0.88055555555555498</c:v>
                </c:pt>
                <c:pt idx="1269">
                  <c:v>0.88124999999999998</c:v>
                </c:pt>
                <c:pt idx="1270">
                  <c:v>0.88194444444444398</c:v>
                </c:pt>
                <c:pt idx="1271">
                  <c:v>0.88263888888888897</c:v>
                </c:pt>
                <c:pt idx="1272">
                  <c:v>0.88333333333333297</c:v>
                </c:pt>
                <c:pt idx="1273">
                  <c:v>0.88402777777777697</c:v>
                </c:pt>
                <c:pt idx="1274">
                  <c:v>0.88472222222222197</c:v>
                </c:pt>
                <c:pt idx="1275">
                  <c:v>0.88541666666666596</c:v>
                </c:pt>
                <c:pt idx="1276">
                  <c:v>0.88611111111111096</c:v>
                </c:pt>
                <c:pt idx="1277">
                  <c:v>0.88680555555555496</c:v>
                </c:pt>
                <c:pt idx="1278">
                  <c:v>0.88749999999999996</c:v>
                </c:pt>
                <c:pt idx="1279">
                  <c:v>0.88819444444444395</c:v>
                </c:pt>
                <c:pt idx="1280">
                  <c:v>0.88888888888888895</c:v>
                </c:pt>
                <c:pt idx="1281">
                  <c:v>0.88958333333333295</c:v>
                </c:pt>
                <c:pt idx="1282">
                  <c:v>0.89027777777777695</c:v>
                </c:pt>
                <c:pt idx="1283">
                  <c:v>0.89097222222222205</c:v>
                </c:pt>
                <c:pt idx="1284">
                  <c:v>0.89166666666666605</c:v>
                </c:pt>
                <c:pt idx="1285">
                  <c:v>0.89236111111111105</c:v>
                </c:pt>
                <c:pt idx="1286">
                  <c:v>0.89305555555555505</c:v>
                </c:pt>
                <c:pt idx="1287">
                  <c:v>0.89375000000000004</c:v>
                </c:pt>
                <c:pt idx="1288">
                  <c:v>0.89444444444444404</c:v>
                </c:pt>
                <c:pt idx="1289">
                  <c:v>0.89513888888888804</c:v>
                </c:pt>
                <c:pt idx="1290">
                  <c:v>0.89583333333333304</c:v>
                </c:pt>
                <c:pt idx="1291">
                  <c:v>0.89652777777777704</c:v>
                </c:pt>
                <c:pt idx="1292">
                  <c:v>0.89722222222222203</c:v>
                </c:pt>
                <c:pt idx="1293">
                  <c:v>0.89791666666666603</c:v>
                </c:pt>
                <c:pt idx="1294">
                  <c:v>0.89861111111111103</c:v>
                </c:pt>
                <c:pt idx="1295">
                  <c:v>0.89930555555555503</c:v>
                </c:pt>
                <c:pt idx="1296">
                  <c:v>0.9</c:v>
                </c:pt>
                <c:pt idx="1297">
                  <c:v>0.90069444444444402</c:v>
                </c:pt>
                <c:pt idx="1298">
                  <c:v>0.90138888888888802</c:v>
                </c:pt>
                <c:pt idx="1299">
                  <c:v>0.90208333333333302</c:v>
                </c:pt>
                <c:pt idx="1300">
                  <c:v>0.90277777777777701</c:v>
                </c:pt>
                <c:pt idx="1301">
                  <c:v>0.90347222222222201</c:v>
                </c:pt>
                <c:pt idx="1302">
                  <c:v>0.90416666666666601</c:v>
                </c:pt>
                <c:pt idx="1303">
                  <c:v>0.90486111111111101</c:v>
                </c:pt>
                <c:pt idx="1304">
                  <c:v>0.905555555555555</c:v>
                </c:pt>
                <c:pt idx="1305">
                  <c:v>0.90625</c:v>
                </c:pt>
                <c:pt idx="1306">
                  <c:v>0.906944444444444</c:v>
                </c:pt>
                <c:pt idx="1307">
                  <c:v>0.907638888888888</c:v>
                </c:pt>
                <c:pt idx="1308">
                  <c:v>0.90833333333333299</c:v>
                </c:pt>
                <c:pt idx="1309">
                  <c:v>0.90902777777777699</c:v>
                </c:pt>
                <c:pt idx="1310">
                  <c:v>0.90972222222222199</c:v>
                </c:pt>
                <c:pt idx="1311">
                  <c:v>0.91041666666666599</c:v>
                </c:pt>
                <c:pt idx="1312">
                  <c:v>0.91111111111111098</c:v>
                </c:pt>
                <c:pt idx="1313">
                  <c:v>0.91180555555555498</c:v>
                </c:pt>
                <c:pt idx="1314">
                  <c:v>0.91249999999999998</c:v>
                </c:pt>
                <c:pt idx="1315">
                  <c:v>0.91319444444444398</c:v>
                </c:pt>
                <c:pt idx="1316">
                  <c:v>0.91388888888888897</c:v>
                </c:pt>
                <c:pt idx="1317">
                  <c:v>0.91458333333333297</c:v>
                </c:pt>
                <c:pt idx="1318">
                  <c:v>0.91527777777777697</c:v>
                </c:pt>
                <c:pt idx="1319">
                  <c:v>0.91597222222222197</c:v>
                </c:pt>
                <c:pt idx="1320">
                  <c:v>0.91666666666666596</c:v>
                </c:pt>
                <c:pt idx="1321">
                  <c:v>0.91736111111111096</c:v>
                </c:pt>
                <c:pt idx="1322">
                  <c:v>0.91805555555555496</c:v>
                </c:pt>
                <c:pt idx="1323">
                  <c:v>0.91874999999999996</c:v>
                </c:pt>
                <c:pt idx="1324">
                  <c:v>0.91944444444444395</c:v>
                </c:pt>
                <c:pt idx="1325">
                  <c:v>0.92013888888888895</c:v>
                </c:pt>
                <c:pt idx="1326">
                  <c:v>0.92083333333333295</c:v>
                </c:pt>
                <c:pt idx="1327">
                  <c:v>0.92152777777777695</c:v>
                </c:pt>
                <c:pt idx="1328">
                  <c:v>0.92222222222222205</c:v>
                </c:pt>
                <c:pt idx="1329">
                  <c:v>0.92291666666666605</c:v>
                </c:pt>
                <c:pt idx="1330">
                  <c:v>0.92361111111111105</c:v>
                </c:pt>
                <c:pt idx="1331">
                  <c:v>0.92430555555555505</c:v>
                </c:pt>
                <c:pt idx="1332">
                  <c:v>0.92500000000000004</c:v>
                </c:pt>
                <c:pt idx="1333">
                  <c:v>0.92569444444444404</c:v>
                </c:pt>
                <c:pt idx="1334">
                  <c:v>0.92638888888888804</c:v>
                </c:pt>
                <c:pt idx="1335">
                  <c:v>0.92708333333333304</c:v>
                </c:pt>
                <c:pt idx="1336">
                  <c:v>0.92777777777777704</c:v>
                </c:pt>
                <c:pt idx="1337">
                  <c:v>0.92847222222222203</c:v>
                </c:pt>
                <c:pt idx="1338">
                  <c:v>0.92916666666666603</c:v>
                </c:pt>
                <c:pt idx="1339">
                  <c:v>0.92986111111111103</c:v>
                </c:pt>
                <c:pt idx="1340">
                  <c:v>0.93055555555555503</c:v>
                </c:pt>
                <c:pt idx="1341">
                  <c:v>0.93125000000000002</c:v>
                </c:pt>
                <c:pt idx="1342">
                  <c:v>0.93194444444444402</c:v>
                </c:pt>
                <c:pt idx="1343">
                  <c:v>0.93263888888888802</c:v>
                </c:pt>
                <c:pt idx="1344">
                  <c:v>0.93333333333333302</c:v>
                </c:pt>
                <c:pt idx="1345">
                  <c:v>0.93402777777777701</c:v>
                </c:pt>
                <c:pt idx="1346">
                  <c:v>0.93472222222222201</c:v>
                </c:pt>
                <c:pt idx="1347">
                  <c:v>0.93541666666666601</c:v>
                </c:pt>
                <c:pt idx="1348">
                  <c:v>0.93611111111111101</c:v>
                </c:pt>
                <c:pt idx="1349">
                  <c:v>0.936805555555555</c:v>
                </c:pt>
                <c:pt idx="1350">
                  <c:v>0.9375</c:v>
                </c:pt>
                <c:pt idx="1351">
                  <c:v>0.938194444444444</c:v>
                </c:pt>
                <c:pt idx="1352">
                  <c:v>0.938888888888888</c:v>
                </c:pt>
                <c:pt idx="1353">
                  <c:v>0.93958333333333299</c:v>
                </c:pt>
                <c:pt idx="1354">
                  <c:v>0.94027777777777699</c:v>
                </c:pt>
                <c:pt idx="1355">
                  <c:v>0.94097222222222199</c:v>
                </c:pt>
                <c:pt idx="1356">
                  <c:v>0.94166666666666599</c:v>
                </c:pt>
                <c:pt idx="1357">
                  <c:v>0.94236111111111098</c:v>
                </c:pt>
                <c:pt idx="1358">
                  <c:v>0.94305555555555498</c:v>
                </c:pt>
                <c:pt idx="1359">
                  <c:v>0.94374999999999998</c:v>
                </c:pt>
                <c:pt idx="1360">
                  <c:v>0.94444444444444398</c:v>
                </c:pt>
                <c:pt idx="1361">
                  <c:v>0.94513888888888897</c:v>
                </c:pt>
                <c:pt idx="1362">
                  <c:v>0.94583333333333297</c:v>
                </c:pt>
                <c:pt idx="1363">
                  <c:v>0.94652777777777697</c:v>
                </c:pt>
                <c:pt idx="1364">
                  <c:v>0.94722222222222197</c:v>
                </c:pt>
                <c:pt idx="1365">
                  <c:v>0.94791666666666596</c:v>
                </c:pt>
                <c:pt idx="1366">
                  <c:v>0.94861111111111096</c:v>
                </c:pt>
                <c:pt idx="1367">
                  <c:v>0.94930555555555496</c:v>
                </c:pt>
                <c:pt idx="1368">
                  <c:v>0.95</c:v>
                </c:pt>
                <c:pt idx="1369">
                  <c:v>0.95069444444444395</c:v>
                </c:pt>
                <c:pt idx="1370">
                  <c:v>0.95138888888888895</c:v>
                </c:pt>
                <c:pt idx="1371">
                  <c:v>0.95208333333333295</c:v>
                </c:pt>
                <c:pt idx="1372">
                  <c:v>0.95277777777777695</c:v>
                </c:pt>
                <c:pt idx="1373">
                  <c:v>0.95347222222222205</c:v>
                </c:pt>
                <c:pt idx="1374">
                  <c:v>0.95416666666666605</c:v>
                </c:pt>
                <c:pt idx="1375">
                  <c:v>0.95486111111111105</c:v>
                </c:pt>
                <c:pt idx="1376">
                  <c:v>0.95555555555555505</c:v>
                </c:pt>
                <c:pt idx="1377">
                  <c:v>0.95625000000000004</c:v>
                </c:pt>
                <c:pt idx="1378">
                  <c:v>0.95694444444444404</c:v>
                </c:pt>
                <c:pt idx="1379">
                  <c:v>0.95763888888888804</c:v>
                </c:pt>
                <c:pt idx="1380">
                  <c:v>0.95833333333333304</c:v>
                </c:pt>
                <c:pt idx="1381">
                  <c:v>0.95902777777777704</c:v>
                </c:pt>
                <c:pt idx="1382">
                  <c:v>0.95972222222222203</c:v>
                </c:pt>
                <c:pt idx="1383">
                  <c:v>0.96041666666666603</c:v>
                </c:pt>
                <c:pt idx="1384">
                  <c:v>0.96111111111111103</c:v>
                </c:pt>
                <c:pt idx="1385">
                  <c:v>0.96180555555555503</c:v>
                </c:pt>
                <c:pt idx="1386">
                  <c:v>0.96250000000000002</c:v>
                </c:pt>
                <c:pt idx="1387">
                  <c:v>0.96319444444444402</c:v>
                </c:pt>
                <c:pt idx="1388">
                  <c:v>0.96388888888888802</c:v>
                </c:pt>
                <c:pt idx="1389">
                  <c:v>0.96458333333333302</c:v>
                </c:pt>
                <c:pt idx="1390">
                  <c:v>0.96527777777777701</c:v>
                </c:pt>
                <c:pt idx="1391">
                  <c:v>0.96597222222222201</c:v>
                </c:pt>
                <c:pt idx="1392">
                  <c:v>0.96666666666666601</c:v>
                </c:pt>
                <c:pt idx="1393">
                  <c:v>0.96736111111111101</c:v>
                </c:pt>
                <c:pt idx="1394">
                  <c:v>0.968055555555555</c:v>
                </c:pt>
                <c:pt idx="1395">
                  <c:v>0.96875</c:v>
                </c:pt>
                <c:pt idx="1396">
                  <c:v>0.969444444444444</c:v>
                </c:pt>
                <c:pt idx="1397">
                  <c:v>0.970138888888888</c:v>
                </c:pt>
                <c:pt idx="1398">
                  <c:v>0.97083333333333299</c:v>
                </c:pt>
                <c:pt idx="1399">
                  <c:v>0.97152777777777699</c:v>
                </c:pt>
                <c:pt idx="1400">
                  <c:v>0.97222222222222199</c:v>
                </c:pt>
                <c:pt idx="1401">
                  <c:v>0.97291666666666599</c:v>
                </c:pt>
                <c:pt idx="1402">
                  <c:v>0.97361111111111098</c:v>
                </c:pt>
                <c:pt idx="1403">
                  <c:v>0.97430555555555498</c:v>
                </c:pt>
                <c:pt idx="1404">
                  <c:v>0.97499999999999998</c:v>
                </c:pt>
                <c:pt idx="1405">
                  <c:v>0.97569444444444398</c:v>
                </c:pt>
                <c:pt idx="1406">
                  <c:v>0.97638888888888897</c:v>
                </c:pt>
                <c:pt idx="1407">
                  <c:v>0.97708333333333297</c:v>
                </c:pt>
                <c:pt idx="1408">
                  <c:v>0.97777777777777697</c:v>
                </c:pt>
                <c:pt idx="1409">
                  <c:v>0.97847222222222197</c:v>
                </c:pt>
                <c:pt idx="1410">
                  <c:v>0.97916666666666596</c:v>
                </c:pt>
                <c:pt idx="1411">
                  <c:v>0.97986111111111096</c:v>
                </c:pt>
                <c:pt idx="1412">
                  <c:v>0.98055555555555496</c:v>
                </c:pt>
                <c:pt idx="1413">
                  <c:v>0.98124999999999996</c:v>
                </c:pt>
                <c:pt idx="1414">
                  <c:v>0.98194444444444395</c:v>
                </c:pt>
                <c:pt idx="1415">
                  <c:v>0.98263888888888895</c:v>
                </c:pt>
                <c:pt idx="1416">
                  <c:v>0.98333333333333295</c:v>
                </c:pt>
                <c:pt idx="1417">
                  <c:v>0.98402777777777695</c:v>
                </c:pt>
                <c:pt idx="1418">
                  <c:v>0.98472222222222205</c:v>
                </c:pt>
                <c:pt idx="1419">
                  <c:v>0.98541666666666605</c:v>
                </c:pt>
                <c:pt idx="1420">
                  <c:v>0.98611111111111105</c:v>
                </c:pt>
                <c:pt idx="1421">
                  <c:v>0.98680555555555505</c:v>
                </c:pt>
                <c:pt idx="1422">
                  <c:v>0.98750000000000004</c:v>
                </c:pt>
                <c:pt idx="1423">
                  <c:v>0.98819444444444404</c:v>
                </c:pt>
                <c:pt idx="1424">
                  <c:v>0.98888888888888804</c:v>
                </c:pt>
                <c:pt idx="1425">
                  <c:v>0.98958333333333304</c:v>
                </c:pt>
                <c:pt idx="1426">
                  <c:v>0.99027777777777704</c:v>
                </c:pt>
                <c:pt idx="1427">
                  <c:v>0.99097222222222203</c:v>
                </c:pt>
                <c:pt idx="1428">
                  <c:v>0.99166666666666603</c:v>
                </c:pt>
                <c:pt idx="1429">
                  <c:v>0.99236111111111103</c:v>
                </c:pt>
                <c:pt idx="1430">
                  <c:v>0.99305555555555503</c:v>
                </c:pt>
                <c:pt idx="1431">
                  <c:v>0.99375000000000002</c:v>
                </c:pt>
                <c:pt idx="1432">
                  <c:v>0.99444444444444402</c:v>
                </c:pt>
                <c:pt idx="1433">
                  <c:v>0.99513888888888802</c:v>
                </c:pt>
                <c:pt idx="1434">
                  <c:v>0.99583333333333302</c:v>
                </c:pt>
                <c:pt idx="1435">
                  <c:v>0.99652777777777701</c:v>
                </c:pt>
                <c:pt idx="1436">
                  <c:v>0.99722222222222201</c:v>
                </c:pt>
                <c:pt idx="1437">
                  <c:v>0.99791666666666601</c:v>
                </c:pt>
                <c:pt idx="1438">
                  <c:v>0.99861111111111101</c:v>
                </c:pt>
                <c:pt idx="1439">
                  <c:v>0.999305555555555</c:v>
                </c:pt>
                <c:pt idx="1440">
                  <c:v>1</c:v>
                </c:pt>
              </c:numCache>
            </c:numRef>
          </c:cat>
          <c:val>
            <c:numRef>
              <c:f>Fig9_weekday!$B$2:$B$1442</c:f>
              <c:numCache>
                <c:formatCode>0.00</c:formatCode>
                <c:ptCount val="1441"/>
                <c:pt idx="1">
                  <c:v>0.22537700828198001</c:v>
                </c:pt>
                <c:pt idx="2">
                  <c:v>0.21764431040666701</c:v>
                </c:pt>
                <c:pt idx="3">
                  <c:v>0.219293376825721</c:v>
                </c:pt>
                <c:pt idx="4">
                  <c:v>0.211504462578682</c:v>
                </c:pt>
                <c:pt idx="5">
                  <c:v>0.21060590233519</c:v>
                </c:pt>
                <c:pt idx="6">
                  <c:v>0.21988226043761999</c:v>
                </c:pt>
                <c:pt idx="7">
                  <c:v>0.24162332536693301</c:v>
                </c:pt>
                <c:pt idx="8">
                  <c:v>0.26443600574231102</c:v>
                </c:pt>
                <c:pt idx="9">
                  <c:v>0.26857927590981101</c:v>
                </c:pt>
                <c:pt idx="10">
                  <c:v>0.27439986260578197</c:v>
                </c:pt>
                <c:pt idx="11">
                  <c:v>0.24184920704535501</c:v>
                </c:pt>
                <c:pt idx="12">
                  <c:v>0.21726868949519501</c:v>
                </c:pt>
                <c:pt idx="13">
                  <c:v>0.20473034938144699</c:v>
                </c:pt>
                <c:pt idx="14">
                  <c:v>0.19874571301027</c:v>
                </c:pt>
                <c:pt idx="15">
                  <c:v>0.20593656817185799</c:v>
                </c:pt>
                <c:pt idx="16">
                  <c:v>0.203544706945266</c:v>
                </c:pt>
                <c:pt idx="17">
                  <c:v>0.207878737617228</c:v>
                </c:pt>
                <c:pt idx="18">
                  <c:v>0.212620510600664</c:v>
                </c:pt>
                <c:pt idx="19">
                  <c:v>0.21625199879236701</c:v>
                </c:pt>
                <c:pt idx="20">
                  <c:v>0.21018717607183399</c:v>
                </c:pt>
                <c:pt idx="21">
                  <c:v>0.20255997363842301</c:v>
                </c:pt>
                <c:pt idx="22">
                  <c:v>0.202692397721009</c:v>
                </c:pt>
                <c:pt idx="23">
                  <c:v>0.20463379498817899</c:v>
                </c:pt>
                <c:pt idx="24">
                  <c:v>0.20510383625694101</c:v>
                </c:pt>
                <c:pt idx="25">
                  <c:v>0.21185534411161699</c:v>
                </c:pt>
                <c:pt idx="26">
                  <c:v>0.201529585453121</c:v>
                </c:pt>
                <c:pt idx="27">
                  <c:v>0.201884221339965</c:v>
                </c:pt>
                <c:pt idx="28">
                  <c:v>0.19962015096281599</c:v>
                </c:pt>
                <c:pt idx="29">
                  <c:v>0.20125700372303801</c:v>
                </c:pt>
                <c:pt idx="30">
                  <c:v>0.19728158620677799</c:v>
                </c:pt>
                <c:pt idx="31">
                  <c:v>0.183578697273377</c:v>
                </c:pt>
                <c:pt idx="32">
                  <c:v>0.182474867261675</c:v>
                </c:pt>
                <c:pt idx="33">
                  <c:v>0.18478805174874299</c:v>
                </c:pt>
                <c:pt idx="34">
                  <c:v>0.201961433187485</c:v>
                </c:pt>
                <c:pt idx="35">
                  <c:v>0.202005488702134</c:v>
                </c:pt>
                <c:pt idx="36">
                  <c:v>0.20076516529501701</c:v>
                </c:pt>
                <c:pt idx="37">
                  <c:v>0.207776123454914</c:v>
                </c:pt>
                <c:pt idx="38">
                  <c:v>0.21295155779858099</c:v>
                </c:pt>
                <c:pt idx="39">
                  <c:v>0.20713474775853499</c:v>
                </c:pt>
                <c:pt idx="40">
                  <c:v>0.22243730930063399</c:v>
                </c:pt>
                <c:pt idx="41">
                  <c:v>0.224480379310949</c:v>
                </c:pt>
                <c:pt idx="42">
                  <c:v>0.20936128320695299</c:v>
                </c:pt>
                <c:pt idx="43">
                  <c:v>0.199355301870454</c:v>
                </c:pt>
                <c:pt idx="44">
                  <c:v>0.19257618425466599</c:v>
                </c:pt>
                <c:pt idx="45">
                  <c:v>0.187145446834423</c:v>
                </c:pt>
                <c:pt idx="46">
                  <c:v>0.17257376155089199</c:v>
                </c:pt>
                <c:pt idx="47">
                  <c:v>0.17217192597998901</c:v>
                </c:pt>
                <c:pt idx="48">
                  <c:v>0.17293849886173701</c:v>
                </c:pt>
                <c:pt idx="49">
                  <c:v>0.17322561625077099</c:v>
                </c:pt>
                <c:pt idx="50">
                  <c:v>0.17450447935775201</c:v>
                </c:pt>
                <c:pt idx="51">
                  <c:v>0.15812510235079</c:v>
                </c:pt>
                <c:pt idx="52">
                  <c:v>0.165247235397735</c:v>
                </c:pt>
                <c:pt idx="53">
                  <c:v>0.16804639871997701</c:v>
                </c:pt>
                <c:pt idx="54">
                  <c:v>0.168980945340554</c:v>
                </c:pt>
                <c:pt idx="55">
                  <c:v>0.16920079629644799</c:v>
                </c:pt>
                <c:pt idx="56">
                  <c:v>0.166738753322868</c:v>
                </c:pt>
                <c:pt idx="57">
                  <c:v>0.15399258054759801</c:v>
                </c:pt>
                <c:pt idx="58">
                  <c:v>0.16046445686218599</c:v>
                </c:pt>
                <c:pt idx="59">
                  <c:v>0.16422096994715801</c:v>
                </c:pt>
                <c:pt idx="60">
                  <c:v>0.16503697692696501</c:v>
                </c:pt>
                <c:pt idx="61">
                  <c:v>0.137142775563491</c:v>
                </c:pt>
                <c:pt idx="62">
                  <c:v>0.13270215023068499</c:v>
                </c:pt>
                <c:pt idx="63">
                  <c:v>0.14555992737852</c:v>
                </c:pt>
                <c:pt idx="64">
                  <c:v>0.14157999550314801</c:v>
                </c:pt>
                <c:pt idx="65">
                  <c:v>0.14497939273601501</c:v>
                </c:pt>
                <c:pt idx="66">
                  <c:v>0.14368788661169299</c:v>
                </c:pt>
                <c:pt idx="67">
                  <c:v>0.14448244100274699</c:v>
                </c:pt>
                <c:pt idx="68">
                  <c:v>0.13799669719225999</c:v>
                </c:pt>
                <c:pt idx="69">
                  <c:v>0.14455293559538199</c:v>
                </c:pt>
                <c:pt idx="70">
                  <c:v>0.15721840903442</c:v>
                </c:pt>
                <c:pt idx="71">
                  <c:v>0.15224401322155401</c:v>
                </c:pt>
                <c:pt idx="72">
                  <c:v>0.15178957916317801</c:v>
                </c:pt>
                <c:pt idx="73">
                  <c:v>0.15229633933424899</c:v>
                </c:pt>
                <c:pt idx="74">
                  <c:v>0.152170638524879</c:v>
                </c:pt>
                <c:pt idx="75">
                  <c:v>0.14038689281853001</c:v>
                </c:pt>
                <c:pt idx="76">
                  <c:v>0.14122975573928701</c:v>
                </c:pt>
                <c:pt idx="77">
                  <c:v>0.13970755117188</c:v>
                </c:pt>
                <c:pt idx="78">
                  <c:v>0.141124038371092</c:v>
                </c:pt>
                <c:pt idx="79">
                  <c:v>0.15067947507665</c:v>
                </c:pt>
                <c:pt idx="80">
                  <c:v>0.15055385877926</c:v>
                </c:pt>
                <c:pt idx="81">
                  <c:v>0.12503831104586599</c:v>
                </c:pt>
                <c:pt idx="82">
                  <c:v>0.125364664468054</c:v>
                </c:pt>
                <c:pt idx="83">
                  <c:v>0.124884002878207</c:v>
                </c:pt>
                <c:pt idx="84">
                  <c:v>0.12323749460148101</c:v>
                </c:pt>
                <c:pt idx="85">
                  <c:v>0.125038435678966</c:v>
                </c:pt>
                <c:pt idx="86">
                  <c:v>0.128666877999496</c:v>
                </c:pt>
                <c:pt idx="87">
                  <c:v>0.12945283239320499</c:v>
                </c:pt>
                <c:pt idx="88">
                  <c:v>0.13191466288607701</c:v>
                </c:pt>
                <c:pt idx="89">
                  <c:v>0.12622470384669901</c:v>
                </c:pt>
                <c:pt idx="90">
                  <c:v>0.12850782867350999</c:v>
                </c:pt>
                <c:pt idx="91">
                  <c:v>0.124292242830816</c:v>
                </c:pt>
                <c:pt idx="92">
                  <c:v>0.123768575781429</c:v>
                </c:pt>
                <c:pt idx="93">
                  <c:v>0.123225010070436</c:v>
                </c:pt>
                <c:pt idx="94">
                  <c:v>0.124289923974128</c:v>
                </c:pt>
                <c:pt idx="95">
                  <c:v>0.12919548396394101</c:v>
                </c:pt>
                <c:pt idx="96">
                  <c:v>0.12869196578445199</c:v>
                </c:pt>
                <c:pt idx="97">
                  <c:v>0.12746545165691001</c:v>
                </c:pt>
                <c:pt idx="98">
                  <c:v>0.126900250488233</c:v>
                </c:pt>
                <c:pt idx="99">
                  <c:v>0.12357041223101201</c:v>
                </c:pt>
                <c:pt idx="100">
                  <c:v>0.11788927004329899</c:v>
                </c:pt>
                <c:pt idx="101">
                  <c:v>0.11382864904371801</c:v>
                </c:pt>
                <c:pt idx="102">
                  <c:v>0.114648882555069</c:v>
                </c:pt>
                <c:pt idx="103">
                  <c:v>0.11442326478034801</c:v>
                </c:pt>
                <c:pt idx="104">
                  <c:v>0.113417120807444</c:v>
                </c:pt>
                <c:pt idx="105">
                  <c:v>0.112350930928478</c:v>
                </c:pt>
                <c:pt idx="106">
                  <c:v>0.11767015836620601</c:v>
                </c:pt>
                <c:pt idx="107">
                  <c:v>0.119317004591033</c:v>
                </c:pt>
                <c:pt idx="108">
                  <c:v>0.11825410879889001</c:v>
                </c:pt>
                <c:pt idx="109">
                  <c:v>0.113802703478615</c:v>
                </c:pt>
                <c:pt idx="110">
                  <c:v>0.114630745465461</c:v>
                </c:pt>
                <c:pt idx="111">
                  <c:v>0.111638222471495</c:v>
                </c:pt>
                <c:pt idx="112">
                  <c:v>0.116047807434089</c:v>
                </c:pt>
                <c:pt idx="113">
                  <c:v>0.119498867890882</c:v>
                </c:pt>
                <c:pt idx="114">
                  <c:v>0.119463787381829</c:v>
                </c:pt>
                <c:pt idx="115">
                  <c:v>0.11626621826257499</c:v>
                </c:pt>
                <c:pt idx="116">
                  <c:v>0.11647571029607801</c:v>
                </c:pt>
                <c:pt idx="117">
                  <c:v>0.11444482124871599</c:v>
                </c:pt>
                <c:pt idx="118">
                  <c:v>0.11536184310922</c:v>
                </c:pt>
                <c:pt idx="119">
                  <c:v>0.118853000063287</c:v>
                </c:pt>
                <c:pt idx="120">
                  <c:v>0.11836082280331101</c:v>
                </c:pt>
                <c:pt idx="121">
                  <c:v>0.111321968375032</c:v>
                </c:pt>
                <c:pt idx="122">
                  <c:v>0.10863981682695301</c:v>
                </c:pt>
                <c:pt idx="123">
                  <c:v>0.108528861516448</c:v>
                </c:pt>
                <c:pt idx="124">
                  <c:v>0.10843656592324601</c:v>
                </c:pt>
                <c:pt idx="125">
                  <c:v>0.109381595436533</c:v>
                </c:pt>
                <c:pt idx="126">
                  <c:v>0.113309161034258</c:v>
                </c:pt>
                <c:pt idx="127">
                  <c:v>0.11364176230869</c:v>
                </c:pt>
                <c:pt idx="128">
                  <c:v>0.112642685642699</c:v>
                </c:pt>
                <c:pt idx="129">
                  <c:v>0.113213362857518</c:v>
                </c:pt>
                <c:pt idx="130">
                  <c:v>0.114073765310209</c:v>
                </c:pt>
                <c:pt idx="131">
                  <c:v>0.112550255209779</c:v>
                </c:pt>
                <c:pt idx="132">
                  <c:v>0.109571897333773</c:v>
                </c:pt>
                <c:pt idx="133">
                  <c:v>0.109227483609485</c:v>
                </c:pt>
                <c:pt idx="134">
                  <c:v>0.10799107925665299</c:v>
                </c:pt>
                <c:pt idx="135">
                  <c:v>0.10757538808889699</c:v>
                </c:pt>
                <c:pt idx="136">
                  <c:v>0.10840469693037801</c:v>
                </c:pt>
                <c:pt idx="137">
                  <c:v>0.108461211751833</c:v>
                </c:pt>
                <c:pt idx="138">
                  <c:v>0.10843778278537899</c:v>
                </c:pt>
                <c:pt idx="139">
                  <c:v>0.108434820933061</c:v>
                </c:pt>
                <c:pt idx="140">
                  <c:v>0.107351055443185</c:v>
                </c:pt>
                <c:pt idx="141">
                  <c:v>0.110434119184022</c:v>
                </c:pt>
                <c:pt idx="142">
                  <c:v>0.11175933500202601</c:v>
                </c:pt>
                <c:pt idx="143">
                  <c:v>0.1108922425961</c:v>
                </c:pt>
                <c:pt idx="144">
                  <c:v>0.110478118030625</c:v>
                </c:pt>
                <c:pt idx="145">
                  <c:v>0.111711148326578</c:v>
                </c:pt>
                <c:pt idx="146">
                  <c:v>0.10930046008057601</c:v>
                </c:pt>
                <c:pt idx="147">
                  <c:v>0.111268033532679</c:v>
                </c:pt>
                <c:pt idx="148">
                  <c:v>0.110588910909741</c:v>
                </c:pt>
                <c:pt idx="149">
                  <c:v>0.109125483263687</c:v>
                </c:pt>
                <c:pt idx="150">
                  <c:v>0.108513839284491</c:v>
                </c:pt>
                <c:pt idx="151">
                  <c:v>0.10052935953221501</c:v>
                </c:pt>
                <c:pt idx="152">
                  <c:v>0.10193918341512299</c:v>
                </c:pt>
                <c:pt idx="153">
                  <c:v>0.100678247502292</c:v>
                </c:pt>
                <c:pt idx="154">
                  <c:v>0.10163290947452699</c:v>
                </c:pt>
                <c:pt idx="155">
                  <c:v>0.10085137057124401</c:v>
                </c:pt>
                <c:pt idx="156">
                  <c:v>9.9972520914880403E-2</c:v>
                </c:pt>
                <c:pt idx="157">
                  <c:v>9.9434277740041405E-2</c:v>
                </c:pt>
                <c:pt idx="158">
                  <c:v>0.100312242659851</c:v>
                </c:pt>
                <c:pt idx="159">
                  <c:v>0.101943306314471</c:v>
                </c:pt>
                <c:pt idx="160">
                  <c:v>0.10116273548250999</c:v>
                </c:pt>
                <c:pt idx="161">
                  <c:v>0.102108838554412</c:v>
                </c:pt>
                <c:pt idx="162">
                  <c:v>0.10177268479941699</c:v>
                </c:pt>
                <c:pt idx="163">
                  <c:v>0.10204709614634901</c:v>
                </c:pt>
                <c:pt idx="164">
                  <c:v>0.101757463418315</c:v>
                </c:pt>
                <c:pt idx="165">
                  <c:v>0.10123271150693799</c:v>
                </c:pt>
                <c:pt idx="166">
                  <c:v>0.101274924245789</c:v>
                </c:pt>
                <c:pt idx="167">
                  <c:v>0.101600182963272</c:v>
                </c:pt>
                <c:pt idx="168">
                  <c:v>0.101683223384977</c:v>
                </c:pt>
                <c:pt idx="169">
                  <c:v>0.102362820970773</c:v>
                </c:pt>
                <c:pt idx="170">
                  <c:v>0.102811726274746</c:v>
                </c:pt>
                <c:pt idx="171">
                  <c:v>0.104526180090266</c:v>
                </c:pt>
                <c:pt idx="172">
                  <c:v>0.104420818573203</c:v>
                </c:pt>
                <c:pt idx="173">
                  <c:v>0.103472763243792</c:v>
                </c:pt>
                <c:pt idx="174">
                  <c:v>0.104146422490968</c:v>
                </c:pt>
                <c:pt idx="175">
                  <c:v>0.104730672560646</c:v>
                </c:pt>
                <c:pt idx="176">
                  <c:v>0.104691136480223</c:v>
                </c:pt>
                <c:pt idx="177">
                  <c:v>0.10483963249239101</c:v>
                </c:pt>
                <c:pt idx="178">
                  <c:v>0.105004697542612</c:v>
                </c:pt>
                <c:pt idx="179">
                  <c:v>0.105351835493669</c:v>
                </c:pt>
                <c:pt idx="180">
                  <c:v>0.10530461532273599</c:v>
                </c:pt>
                <c:pt idx="181">
                  <c:v>0.10603452959625401</c:v>
                </c:pt>
                <c:pt idx="182">
                  <c:v>0.106067373455877</c:v>
                </c:pt>
                <c:pt idx="183">
                  <c:v>0.107273577975719</c:v>
                </c:pt>
                <c:pt idx="184">
                  <c:v>0.10718466816684299</c:v>
                </c:pt>
                <c:pt idx="185">
                  <c:v>0.107144255787903</c:v>
                </c:pt>
                <c:pt idx="186">
                  <c:v>0.108000366385144</c:v>
                </c:pt>
                <c:pt idx="187">
                  <c:v>0.107447943110045</c:v>
                </c:pt>
                <c:pt idx="188">
                  <c:v>0.10703595650481799</c:v>
                </c:pt>
                <c:pt idx="189">
                  <c:v>0.108464356171574</c:v>
                </c:pt>
                <c:pt idx="190">
                  <c:v>0.10751119853081301</c:v>
                </c:pt>
                <c:pt idx="191">
                  <c:v>0.10632906474383499</c:v>
                </c:pt>
                <c:pt idx="192">
                  <c:v>0.10556518363810399</c:v>
                </c:pt>
                <c:pt idx="193">
                  <c:v>0.104823353082116</c:v>
                </c:pt>
                <c:pt idx="194">
                  <c:v>0.108723559427459</c:v>
                </c:pt>
                <c:pt idx="195">
                  <c:v>0.108537417400988</c:v>
                </c:pt>
                <c:pt idx="196">
                  <c:v>0.10852282644026399</c:v>
                </c:pt>
                <c:pt idx="197">
                  <c:v>0.10616794906192301</c:v>
                </c:pt>
                <c:pt idx="198">
                  <c:v>0.10483879975654101</c:v>
                </c:pt>
                <c:pt idx="199">
                  <c:v>0.103048639397086</c:v>
                </c:pt>
                <c:pt idx="200">
                  <c:v>0.10310096290866499</c:v>
                </c:pt>
                <c:pt idx="201">
                  <c:v>0.101783101516317</c:v>
                </c:pt>
                <c:pt idx="202">
                  <c:v>0.101696526810258</c:v>
                </c:pt>
                <c:pt idx="203">
                  <c:v>0.10085122423215601</c:v>
                </c:pt>
                <c:pt idx="204">
                  <c:v>0.10114300214085201</c:v>
                </c:pt>
                <c:pt idx="205">
                  <c:v>9.9144488662255198E-2</c:v>
                </c:pt>
                <c:pt idx="206">
                  <c:v>9.8137637256937499E-2</c:v>
                </c:pt>
                <c:pt idx="207">
                  <c:v>9.77115320072139E-2</c:v>
                </c:pt>
                <c:pt idx="208">
                  <c:v>9.8081738482405798E-2</c:v>
                </c:pt>
                <c:pt idx="209">
                  <c:v>9.7688008308273996E-2</c:v>
                </c:pt>
                <c:pt idx="210">
                  <c:v>9.7816963258572198E-2</c:v>
                </c:pt>
                <c:pt idx="211">
                  <c:v>9.6790146959588305E-2</c:v>
                </c:pt>
                <c:pt idx="212">
                  <c:v>9.9855587435873305E-2</c:v>
                </c:pt>
                <c:pt idx="213">
                  <c:v>0.10434791577545199</c:v>
                </c:pt>
                <c:pt idx="214">
                  <c:v>0.105764550436255</c:v>
                </c:pt>
                <c:pt idx="215">
                  <c:v>0.104462510065051</c:v>
                </c:pt>
                <c:pt idx="216">
                  <c:v>0.101536251003363</c:v>
                </c:pt>
                <c:pt idx="217">
                  <c:v>9.9824756054245303E-2</c:v>
                </c:pt>
                <c:pt idx="218">
                  <c:v>9.8357719029950996E-2</c:v>
                </c:pt>
                <c:pt idx="219">
                  <c:v>9.8793129452227194E-2</c:v>
                </c:pt>
                <c:pt idx="220">
                  <c:v>9.9550287576957303E-2</c:v>
                </c:pt>
                <c:pt idx="221">
                  <c:v>9.9693592200874703E-2</c:v>
                </c:pt>
                <c:pt idx="222">
                  <c:v>9.9564547114488602E-2</c:v>
                </c:pt>
                <c:pt idx="223">
                  <c:v>9.9693017984301593E-2</c:v>
                </c:pt>
                <c:pt idx="224">
                  <c:v>9.9810386482343999E-2</c:v>
                </c:pt>
                <c:pt idx="225">
                  <c:v>0.102021187864676</c:v>
                </c:pt>
                <c:pt idx="226">
                  <c:v>0.1015195872324</c:v>
                </c:pt>
                <c:pt idx="227">
                  <c:v>0.104339106429788</c:v>
                </c:pt>
                <c:pt idx="228">
                  <c:v>0.103580257802234</c:v>
                </c:pt>
                <c:pt idx="229">
                  <c:v>0.10326793909892901</c:v>
                </c:pt>
                <c:pt idx="230">
                  <c:v>0.10313740010690101</c:v>
                </c:pt>
                <c:pt idx="231">
                  <c:v>0.10301134414877</c:v>
                </c:pt>
                <c:pt idx="232">
                  <c:v>0.105922282564837</c:v>
                </c:pt>
                <c:pt idx="233">
                  <c:v>0.106661529019921</c:v>
                </c:pt>
                <c:pt idx="234">
                  <c:v>0.10781744222363999</c:v>
                </c:pt>
                <c:pt idx="235">
                  <c:v>0.104362498999109</c:v>
                </c:pt>
                <c:pt idx="236">
                  <c:v>0.10460950263176901</c:v>
                </c:pt>
                <c:pt idx="237">
                  <c:v>0.106900491569693</c:v>
                </c:pt>
                <c:pt idx="238">
                  <c:v>0.106315597203844</c:v>
                </c:pt>
                <c:pt idx="239">
                  <c:v>0.106778109521564</c:v>
                </c:pt>
                <c:pt idx="240">
                  <c:v>0.105094555076286</c:v>
                </c:pt>
                <c:pt idx="241">
                  <c:v>0.100598956820558</c:v>
                </c:pt>
                <c:pt idx="242">
                  <c:v>0.100130711808765</c:v>
                </c:pt>
                <c:pt idx="243">
                  <c:v>0.10130830417245899</c:v>
                </c:pt>
                <c:pt idx="244">
                  <c:v>0.101549630946611</c:v>
                </c:pt>
                <c:pt idx="245">
                  <c:v>0.10079325491835001</c:v>
                </c:pt>
                <c:pt idx="246">
                  <c:v>0.10076423621925699</c:v>
                </c:pt>
                <c:pt idx="247">
                  <c:v>0.10128959431842199</c:v>
                </c:pt>
                <c:pt idx="248">
                  <c:v>0.101467851384444</c:v>
                </c:pt>
                <c:pt idx="249">
                  <c:v>0.101708236233576</c:v>
                </c:pt>
                <c:pt idx="250">
                  <c:v>0.101302957051843</c:v>
                </c:pt>
                <c:pt idx="251">
                  <c:v>0.103297230575412</c:v>
                </c:pt>
                <c:pt idx="252">
                  <c:v>0.103937631739206</c:v>
                </c:pt>
                <c:pt idx="253">
                  <c:v>0.10204937183679801</c:v>
                </c:pt>
                <c:pt idx="254">
                  <c:v>0.10150190074568299</c:v>
                </c:pt>
                <c:pt idx="255">
                  <c:v>0.100325793394011</c:v>
                </c:pt>
                <c:pt idx="256">
                  <c:v>0.10129392930033</c:v>
                </c:pt>
                <c:pt idx="257">
                  <c:v>0.10385764626221899</c:v>
                </c:pt>
                <c:pt idx="258">
                  <c:v>0.103212262817943</c:v>
                </c:pt>
                <c:pt idx="259">
                  <c:v>0.104857480690757</c:v>
                </c:pt>
                <c:pt idx="260">
                  <c:v>0.10343586402324199</c:v>
                </c:pt>
                <c:pt idx="261">
                  <c:v>0.104066527336138</c:v>
                </c:pt>
                <c:pt idx="262">
                  <c:v>0.101709721887489</c:v>
                </c:pt>
                <c:pt idx="263">
                  <c:v>0.110638464627422</c:v>
                </c:pt>
                <c:pt idx="264">
                  <c:v>0.112443018652574</c:v>
                </c:pt>
                <c:pt idx="265">
                  <c:v>0.11164069091159699</c:v>
                </c:pt>
                <c:pt idx="266">
                  <c:v>0.112836685004413</c:v>
                </c:pt>
                <c:pt idx="267">
                  <c:v>0.112176066922702</c:v>
                </c:pt>
                <c:pt idx="268">
                  <c:v>0.103278575016756</c:v>
                </c:pt>
                <c:pt idx="269">
                  <c:v>0.100918895977589</c:v>
                </c:pt>
                <c:pt idx="270">
                  <c:v>0.10171458411867</c:v>
                </c:pt>
                <c:pt idx="271">
                  <c:v>9.8059688487127303E-2</c:v>
                </c:pt>
                <c:pt idx="272">
                  <c:v>9.9470930716065303E-2</c:v>
                </c:pt>
                <c:pt idx="273">
                  <c:v>0.100091370613702</c:v>
                </c:pt>
                <c:pt idx="274">
                  <c:v>9.8913771864582403E-2</c:v>
                </c:pt>
                <c:pt idx="275">
                  <c:v>9.8352218334860506E-2</c:v>
                </c:pt>
                <c:pt idx="276">
                  <c:v>9.8828910383965005E-2</c:v>
                </c:pt>
                <c:pt idx="277">
                  <c:v>0.102824972132562</c:v>
                </c:pt>
                <c:pt idx="278">
                  <c:v>0.102330427203012</c:v>
                </c:pt>
                <c:pt idx="279">
                  <c:v>0.102505199656095</c:v>
                </c:pt>
                <c:pt idx="280">
                  <c:v>0.10030707622853501</c:v>
                </c:pt>
                <c:pt idx="281">
                  <c:v>0.107135317805591</c:v>
                </c:pt>
                <c:pt idx="282">
                  <c:v>0.10804396612825901</c:v>
                </c:pt>
                <c:pt idx="283">
                  <c:v>0.108615815777744</c:v>
                </c:pt>
                <c:pt idx="284">
                  <c:v>0.109541685861006</c:v>
                </c:pt>
                <c:pt idx="285">
                  <c:v>0.11104240161009001</c:v>
                </c:pt>
                <c:pt idx="286">
                  <c:v>0.110328926869005</c:v>
                </c:pt>
                <c:pt idx="287">
                  <c:v>0.111454554772364</c:v>
                </c:pt>
                <c:pt idx="288">
                  <c:v>0.1116197363825</c:v>
                </c:pt>
                <c:pt idx="289">
                  <c:v>0.112772921031653</c:v>
                </c:pt>
                <c:pt idx="290">
                  <c:v>0.114862485188356</c:v>
                </c:pt>
                <c:pt idx="291">
                  <c:v>0.125384299784357</c:v>
                </c:pt>
                <c:pt idx="292">
                  <c:v>0.124607924242888</c:v>
                </c:pt>
                <c:pt idx="293">
                  <c:v>0.120855707175684</c:v>
                </c:pt>
                <c:pt idx="294">
                  <c:v>0.12024175453600799</c:v>
                </c:pt>
                <c:pt idx="295">
                  <c:v>0.11061589493910499</c:v>
                </c:pt>
                <c:pt idx="296">
                  <c:v>0.110488560734556</c:v>
                </c:pt>
                <c:pt idx="297">
                  <c:v>0.10996269523739199</c:v>
                </c:pt>
                <c:pt idx="298">
                  <c:v>0.111018182639103</c:v>
                </c:pt>
                <c:pt idx="299">
                  <c:v>0.10604152980156401</c:v>
                </c:pt>
                <c:pt idx="300">
                  <c:v>0.106407039111031</c:v>
                </c:pt>
                <c:pt idx="301">
                  <c:v>0.130259108241428</c:v>
                </c:pt>
                <c:pt idx="302">
                  <c:v>0.134062646114289</c:v>
                </c:pt>
                <c:pt idx="303">
                  <c:v>0.13381811848745301</c:v>
                </c:pt>
                <c:pt idx="304">
                  <c:v>0.135642720792337</c:v>
                </c:pt>
                <c:pt idx="305">
                  <c:v>0.13166563903786299</c:v>
                </c:pt>
                <c:pt idx="306">
                  <c:v>0.121107049678245</c:v>
                </c:pt>
                <c:pt idx="307">
                  <c:v>0.111962225969596</c:v>
                </c:pt>
                <c:pt idx="308">
                  <c:v>0.11271048559932501</c:v>
                </c:pt>
                <c:pt idx="309">
                  <c:v>0.110615932887837</c:v>
                </c:pt>
                <c:pt idx="310">
                  <c:v>0.110552628726277</c:v>
                </c:pt>
                <c:pt idx="311">
                  <c:v>0.12616300278863499</c:v>
                </c:pt>
                <c:pt idx="312">
                  <c:v>0.12761159270636199</c:v>
                </c:pt>
                <c:pt idx="313">
                  <c:v>0.12193665966855401</c:v>
                </c:pt>
                <c:pt idx="314">
                  <c:v>0.12812576093386999</c:v>
                </c:pt>
                <c:pt idx="315">
                  <c:v>0.12731084685728</c:v>
                </c:pt>
                <c:pt idx="316">
                  <c:v>0.124802670984829</c:v>
                </c:pt>
                <c:pt idx="317">
                  <c:v>0.12628972189448101</c:v>
                </c:pt>
                <c:pt idx="318">
                  <c:v>0.12648907404790699</c:v>
                </c:pt>
                <c:pt idx="319">
                  <c:v>0.123273791300427</c:v>
                </c:pt>
                <c:pt idx="320">
                  <c:v>0.123595291309961</c:v>
                </c:pt>
                <c:pt idx="321">
                  <c:v>0.124042900747195</c:v>
                </c:pt>
                <c:pt idx="322">
                  <c:v>0.124744753592423</c:v>
                </c:pt>
                <c:pt idx="323">
                  <c:v>0.124481803726498</c:v>
                </c:pt>
                <c:pt idx="324">
                  <c:v>0.126874779713431</c:v>
                </c:pt>
                <c:pt idx="325">
                  <c:v>0.12665239113175</c:v>
                </c:pt>
                <c:pt idx="326">
                  <c:v>0.12664634855187501</c:v>
                </c:pt>
                <c:pt idx="327">
                  <c:v>0.12558895990302699</c:v>
                </c:pt>
                <c:pt idx="328">
                  <c:v>0.12623803879297499</c:v>
                </c:pt>
                <c:pt idx="329">
                  <c:v>0.12816375610044201</c:v>
                </c:pt>
                <c:pt idx="330">
                  <c:v>0.12714337051851701</c:v>
                </c:pt>
                <c:pt idx="331">
                  <c:v>0.14302731500601901</c:v>
                </c:pt>
                <c:pt idx="332">
                  <c:v>0.15889931623101999</c:v>
                </c:pt>
                <c:pt idx="333">
                  <c:v>0.16558382477313399</c:v>
                </c:pt>
                <c:pt idx="334">
                  <c:v>0.17557191751215701</c:v>
                </c:pt>
                <c:pt idx="335">
                  <c:v>0.17753016131274801</c:v>
                </c:pt>
                <c:pt idx="336">
                  <c:v>0.15954723667395301</c:v>
                </c:pt>
                <c:pt idx="337">
                  <c:v>0.15960490415811199</c:v>
                </c:pt>
                <c:pt idx="338">
                  <c:v>0.15265158328713799</c:v>
                </c:pt>
                <c:pt idx="339">
                  <c:v>0.144227848991208</c:v>
                </c:pt>
                <c:pt idx="340">
                  <c:v>0.13996768739038101</c:v>
                </c:pt>
                <c:pt idx="341">
                  <c:v>0.13568282045038799</c:v>
                </c:pt>
                <c:pt idx="342">
                  <c:v>0.13522377177687001</c:v>
                </c:pt>
                <c:pt idx="343">
                  <c:v>0.13266269572325901</c:v>
                </c:pt>
                <c:pt idx="344">
                  <c:v>0.13757266969321699</c:v>
                </c:pt>
                <c:pt idx="345">
                  <c:v>0.13813163707102699</c:v>
                </c:pt>
                <c:pt idx="346">
                  <c:v>0.13748276230377099</c:v>
                </c:pt>
                <c:pt idx="347">
                  <c:v>0.13908152966394599</c:v>
                </c:pt>
                <c:pt idx="348">
                  <c:v>0.14031814551104299</c:v>
                </c:pt>
                <c:pt idx="349">
                  <c:v>0.14208181398505801</c:v>
                </c:pt>
                <c:pt idx="350">
                  <c:v>0.152503036306118</c:v>
                </c:pt>
                <c:pt idx="351">
                  <c:v>0.166963434824728</c:v>
                </c:pt>
                <c:pt idx="352">
                  <c:v>0.17031146098612901</c:v>
                </c:pt>
                <c:pt idx="353">
                  <c:v>0.16478475388042499</c:v>
                </c:pt>
                <c:pt idx="354">
                  <c:v>0.178080811990525</c:v>
                </c:pt>
                <c:pt idx="355">
                  <c:v>0.16619303079254699</c:v>
                </c:pt>
                <c:pt idx="356">
                  <c:v>0.15703925501344401</c:v>
                </c:pt>
                <c:pt idx="357">
                  <c:v>0.164597696914101</c:v>
                </c:pt>
                <c:pt idx="358">
                  <c:v>0.16611938519640099</c:v>
                </c:pt>
                <c:pt idx="359">
                  <c:v>0.16902433456812699</c:v>
                </c:pt>
                <c:pt idx="360">
                  <c:v>0.17386810207351</c:v>
                </c:pt>
                <c:pt idx="361">
                  <c:v>0.189474674755648</c:v>
                </c:pt>
                <c:pt idx="362">
                  <c:v>0.18556301354638199</c:v>
                </c:pt>
                <c:pt idx="363">
                  <c:v>0.18838534536558799</c:v>
                </c:pt>
                <c:pt idx="364">
                  <c:v>0.18435106085201899</c:v>
                </c:pt>
                <c:pt idx="365">
                  <c:v>0.18330538268279001</c:v>
                </c:pt>
                <c:pt idx="366">
                  <c:v>0.189036325379173</c:v>
                </c:pt>
                <c:pt idx="367">
                  <c:v>0.189527959818209</c:v>
                </c:pt>
                <c:pt idx="368">
                  <c:v>0.20103386506899701</c:v>
                </c:pt>
                <c:pt idx="369">
                  <c:v>0.207810260615613</c:v>
                </c:pt>
                <c:pt idx="370">
                  <c:v>0.21974891404326499</c:v>
                </c:pt>
                <c:pt idx="371">
                  <c:v>0.21081568497241901</c:v>
                </c:pt>
                <c:pt idx="372">
                  <c:v>0.20052771832566099</c:v>
                </c:pt>
                <c:pt idx="373">
                  <c:v>0.201196449564846</c:v>
                </c:pt>
                <c:pt idx="374">
                  <c:v>0.19728573409028699</c:v>
                </c:pt>
                <c:pt idx="375">
                  <c:v>0.182520892038042</c:v>
                </c:pt>
                <c:pt idx="376">
                  <c:v>0.18888148728002899</c:v>
                </c:pt>
                <c:pt idx="377">
                  <c:v>0.22452288967578099</c:v>
                </c:pt>
                <c:pt idx="378">
                  <c:v>0.21773597973841999</c:v>
                </c:pt>
                <c:pt idx="379">
                  <c:v>0.22727106035202599</c:v>
                </c:pt>
                <c:pt idx="380">
                  <c:v>0.218005749902872</c:v>
                </c:pt>
                <c:pt idx="381">
                  <c:v>0.20477772665396701</c:v>
                </c:pt>
                <c:pt idx="382">
                  <c:v>0.19870191455271299</c:v>
                </c:pt>
                <c:pt idx="383">
                  <c:v>0.20966863278539299</c:v>
                </c:pt>
                <c:pt idx="384">
                  <c:v>0.20662275986707901</c:v>
                </c:pt>
                <c:pt idx="385">
                  <c:v>0.20799942284672401</c:v>
                </c:pt>
                <c:pt idx="386">
                  <c:v>0.208101305430968</c:v>
                </c:pt>
                <c:pt idx="387">
                  <c:v>0.21410212790621899</c:v>
                </c:pt>
                <c:pt idx="388">
                  <c:v>0.21166315226121599</c:v>
                </c:pt>
                <c:pt idx="389">
                  <c:v>0.21663887541369101</c:v>
                </c:pt>
                <c:pt idx="390">
                  <c:v>0.23483704339887301</c:v>
                </c:pt>
                <c:pt idx="391">
                  <c:v>0.25493089268154001</c:v>
                </c:pt>
                <c:pt idx="392">
                  <c:v>0.25347754346843199</c:v>
                </c:pt>
                <c:pt idx="393">
                  <c:v>0.26560658419994898</c:v>
                </c:pt>
                <c:pt idx="394">
                  <c:v>0.27248922682270399</c:v>
                </c:pt>
                <c:pt idx="395">
                  <c:v>0.24524841199401701</c:v>
                </c:pt>
                <c:pt idx="396">
                  <c:v>0.255924422226535</c:v>
                </c:pt>
                <c:pt idx="397">
                  <c:v>0.26457691592830102</c:v>
                </c:pt>
                <c:pt idx="398">
                  <c:v>0.24772168921583801</c:v>
                </c:pt>
                <c:pt idx="399">
                  <c:v>0.24425321260901001</c:v>
                </c:pt>
                <c:pt idx="400">
                  <c:v>0.26683591043080401</c:v>
                </c:pt>
                <c:pt idx="401">
                  <c:v>0.27346080438107601</c:v>
                </c:pt>
                <c:pt idx="402">
                  <c:v>0.26308536655864101</c:v>
                </c:pt>
                <c:pt idx="403">
                  <c:v>0.26165498737638498</c:v>
                </c:pt>
                <c:pt idx="404">
                  <c:v>0.26813692049750298</c:v>
                </c:pt>
                <c:pt idx="405">
                  <c:v>0.26069962409245601</c:v>
                </c:pt>
                <c:pt idx="406">
                  <c:v>0.262441428112414</c:v>
                </c:pt>
                <c:pt idx="407">
                  <c:v>0.266857967778521</c:v>
                </c:pt>
                <c:pt idx="408">
                  <c:v>0.258332097970706</c:v>
                </c:pt>
                <c:pt idx="409">
                  <c:v>0.23939340035781201</c:v>
                </c:pt>
                <c:pt idx="410">
                  <c:v>0.26895182678555002</c:v>
                </c:pt>
                <c:pt idx="411">
                  <c:v>0.28390915702716502</c:v>
                </c:pt>
                <c:pt idx="412">
                  <c:v>0.28904892842268098</c:v>
                </c:pt>
                <c:pt idx="413">
                  <c:v>0.296072137921079</c:v>
                </c:pt>
                <c:pt idx="414">
                  <c:v>0.29622478838785099</c:v>
                </c:pt>
                <c:pt idx="415">
                  <c:v>0.29242592120640398</c:v>
                </c:pt>
                <c:pt idx="416">
                  <c:v>0.28634177294797603</c:v>
                </c:pt>
                <c:pt idx="417">
                  <c:v>0.28892702746354398</c:v>
                </c:pt>
                <c:pt idx="418">
                  <c:v>0.29212347771452002</c:v>
                </c:pt>
                <c:pt idx="419">
                  <c:v>0.28291894593317601</c:v>
                </c:pt>
                <c:pt idx="420">
                  <c:v>0.27034362317549998</c:v>
                </c:pt>
                <c:pt idx="421">
                  <c:v>0.35048917570406202</c:v>
                </c:pt>
                <c:pt idx="422">
                  <c:v>0.39259435327717002</c:v>
                </c:pt>
                <c:pt idx="423">
                  <c:v>0.38921411150801899</c:v>
                </c:pt>
                <c:pt idx="424">
                  <c:v>0.38739375833817202</c:v>
                </c:pt>
                <c:pt idx="425">
                  <c:v>0.38576812101062402</c:v>
                </c:pt>
                <c:pt idx="426">
                  <c:v>0.38674295222170901</c:v>
                </c:pt>
                <c:pt idx="427">
                  <c:v>0.36482033460047403</c:v>
                </c:pt>
                <c:pt idx="428">
                  <c:v>0.35921673930260101</c:v>
                </c:pt>
                <c:pt idx="429">
                  <c:v>0.35622816413172598</c:v>
                </c:pt>
                <c:pt idx="430">
                  <c:v>0.362514728221845</c:v>
                </c:pt>
                <c:pt idx="431">
                  <c:v>0.37079776030811401</c:v>
                </c:pt>
                <c:pt idx="432">
                  <c:v>0.36733949008789202</c:v>
                </c:pt>
                <c:pt idx="433">
                  <c:v>0.38398112594159201</c:v>
                </c:pt>
                <c:pt idx="434">
                  <c:v>0.38436298087002302</c:v>
                </c:pt>
                <c:pt idx="435">
                  <c:v>0.40486113595002399</c:v>
                </c:pt>
                <c:pt idx="436">
                  <c:v>0.40900697666290697</c:v>
                </c:pt>
                <c:pt idx="437">
                  <c:v>0.443160665295802</c:v>
                </c:pt>
                <c:pt idx="438">
                  <c:v>0.43772703709963001</c:v>
                </c:pt>
                <c:pt idx="439">
                  <c:v>0.43582318932462299</c:v>
                </c:pt>
                <c:pt idx="440">
                  <c:v>0.40241510793772201</c:v>
                </c:pt>
                <c:pt idx="441">
                  <c:v>0.425166009920317</c:v>
                </c:pt>
                <c:pt idx="442">
                  <c:v>0.42048430381919999</c:v>
                </c:pt>
                <c:pt idx="443">
                  <c:v>0.43869306758684901</c:v>
                </c:pt>
                <c:pt idx="444">
                  <c:v>0.44086749013778898</c:v>
                </c:pt>
                <c:pt idx="445">
                  <c:v>0.45827335453982798</c:v>
                </c:pt>
                <c:pt idx="446">
                  <c:v>0.471954929837544</c:v>
                </c:pt>
                <c:pt idx="447">
                  <c:v>0.48654539558437199</c:v>
                </c:pt>
                <c:pt idx="448">
                  <c:v>0.52294333968735396</c:v>
                </c:pt>
                <c:pt idx="449">
                  <c:v>0.52349113585363805</c:v>
                </c:pt>
                <c:pt idx="450">
                  <c:v>0.53027731924603605</c:v>
                </c:pt>
                <c:pt idx="451">
                  <c:v>0.54545986713361405</c:v>
                </c:pt>
                <c:pt idx="452">
                  <c:v>0.54252370526611304</c:v>
                </c:pt>
                <c:pt idx="453">
                  <c:v>0.50567026344484101</c:v>
                </c:pt>
                <c:pt idx="454">
                  <c:v>0.51062715007064396</c:v>
                </c:pt>
                <c:pt idx="455">
                  <c:v>0.50103296971130695</c:v>
                </c:pt>
                <c:pt idx="456">
                  <c:v>0.495853241306213</c:v>
                </c:pt>
                <c:pt idx="457">
                  <c:v>0.49151961892358997</c:v>
                </c:pt>
                <c:pt idx="458">
                  <c:v>0.50864117514888296</c:v>
                </c:pt>
                <c:pt idx="459">
                  <c:v>0.49911977758178599</c:v>
                </c:pt>
                <c:pt idx="460">
                  <c:v>0.50017367262666301</c:v>
                </c:pt>
                <c:pt idx="461">
                  <c:v>0.51264179515138897</c:v>
                </c:pt>
                <c:pt idx="462">
                  <c:v>0.51234595107371494</c:v>
                </c:pt>
                <c:pt idx="463">
                  <c:v>0.53133741155226799</c:v>
                </c:pt>
                <c:pt idx="464">
                  <c:v>0.54731008949675597</c:v>
                </c:pt>
                <c:pt idx="465">
                  <c:v>0.55140265858579596</c:v>
                </c:pt>
                <c:pt idx="466">
                  <c:v>0.55786435021775505</c:v>
                </c:pt>
                <c:pt idx="467">
                  <c:v>0.54731100730357696</c:v>
                </c:pt>
                <c:pt idx="468">
                  <c:v>0.55480897044695199</c:v>
                </c:pt>
                <c:pt idx="469">
                  <c:v>0.55719598767311895</c:v>
                </c:pt>
                <c:pt idx="470">
                  <c:v>0.57471622931738897</c:v>
                </c:pt>
                <c:pt idx="471">
                  <c:v>0.57151213891395003</c:v>
                </c:pt>
                <c:pt idx="472">
                  <c:v>0.58619671560617503</c:v>
                </c:pt>
                <c:pt idx="473">
                  <c:v>0.60265273944178899</c:v>
                </c:pt>
                <c:pt idx="474">
                  <c:v>0.59431551379084302</c:v>
                </c:pt>
                <c:pt idx="475">
                  <c:v>0.58093640058264895</c:v>
                </c:pt>
                <c:pt idx="476">
                  <c:v>0.54466350029714306</c:v>
                </c:pt>
                <c:pt idx="477">
                  <c:v>0.52331848774223599</c:v>
                </c:pt>
                <c:pt idx="478">
                  <c:v>0.50105344037201804</c:v>
                </c:pt>
                <c:pt idx="479">
                  <c:v>0.50286178833814299</c:v>
                </c:pt>
                <c:pt idx="480">
                  <c:v>0.525017722433197</c:v>
                </c:pt>
                <c:pt idx="481">
                  <c:v>0.51048602768562301</c:v>
                </c:pt>
                <c:pt idx="482">
                  <c:v>0.53078888349237896</c:v>
                </c:pt>
                <c:pt idx="483">
                  <c:v>0.54140933789599899</c:v>
                </c:pt>
                <c:pt idx="484">
                  <c:v>0.55707856605453399</c:v>
                </c:pt>
                <c:pt idx="485">
                  <c:v>0.55489852060269496</c:v>
                </c:pt>
                <c:pt idx="486">
                  <c:v>0.55741543564685003</c:v>
                </c:pt>
                <c:pt idx="487">
                  <c:v>0.56309287308280498</c:v>
                </c:pt>
                <c:pt idx="488">
                  <c:v>0.57729738373572703</c:v>
                </c:pt>
                <c:pt idx="489">
                  <c:v>0.55132414281346098</c:v>
                </c:pt>
                <c:pt idx="490">
                  <c:v>0.58566126217826098</c:v>
                </c:pt>
                <c:pt idx="491">
                  <c:v>0.59802347537344402</c:v>
                </c:pt>
                <c:pt idx="492">
                  <c:v>0.59438076010098495</c:v>
                </c:pt>
                <c:pt idx="493">
                  <c:v>0.57386614629914601</c:v>
                </c:pt>
                <c:pt idx="494">
                  <c:v>0.58709327304194403</c:v>
                </c:pt>
                <c:pt idx="495">
                  <c:v>0.55353630445744295</c:v>
                </c:pt>
                <c:pt idx="496">
                  <c:v>0.53444412590936197</c:v>
                </c:pt>
                <c:pt idx="497">
                  <c:v>0.53414329671465399</c:v>
                </c:pt>
                <c:pt idx="498">
                  <c:v>0.57172382977806402</c:v>
                </c:pt>
                <c:pt idx="499">
                  <c:v>0.57972160421445196</c:v>
                </c:pt>
                <c:pt idx="500">
                  <c:v>0.58660015298782298</c:v>
                </c:pt>
                <c:pt idx="501">
                  <c:v>0.52830104347937101</c:v>
                </c:pt>
                <c:pt idx="502">
                  <c:v>0.51670850379732003</c:v>
                </c:pt>
                <c:pt idx="503">
                  <c:v>0.49730990258819202</c:v>
                </c:pt>
                <c:pt idx="504">
                  <c:v>0.52672756325842995</c:v>
                </c:pt>
                <c:pt idx="505">
                  <c:v>0.51386610147561895</c:v>
                </c:pt>
                <c:pt idx="506">
                  <c:v>0.51044288421232598</c:v>
                </c:pt>
                <c:pt idx="507">
                  <c:v>0.52112411970939498</c:v>
                </c:pt>
                <c:pt idx="508">
                  <c:v>0.51830806212589298</c:v>
                </c:pt>
                <c:pt idx="509">
                  <c:v>0.50750506140373897</c:v>
                </c:pt>
                <c:pt idx="510">
                  <c:v>0.51677327683126095</c:v>
                </c:pt>
                <c:pt idx="511">
                  <c:v>0.482246265833499</c:v>
                </c:pt>
                <c:pt idx="512">
                  <c:v>0.48918490759537903</c:v>
                </c:pt>
                <c:pt idx="513">
                  <c:v>0.48715927136791698</c:v>
                </c:pt>
                <c:pt idx="514">
                  <c:v>0.51945869042572301</c:v>
                </c:pt>
                <c:pt idx="515">
                  <c:v>0.49312891322917701</c:v>
                </c:pt>
                <c:pt idx="516">
                  <c:v>0.50600496185131805</c:v>
                </c:pt>
                <c:pt idx="517">
                  <c:v>0.48237013433675402</c:v>
                </c:pt>
                <c:pt idx="518">
                  <c:v>0.47530705778767901</c:v>
                </c:pt>
                <c:pt idx="519">
                  <c:v>0.46935827783147299</c:v>
                </c:pt>
                <c:pt idx="520">
                  <c:v>0.46611997030630098</c:v>
                </c:pt>
                <c:pt idx="521">
                  <c:v>0.46250360449288003</c:v>
                </c:pt>
                <c:pt idx="522">
                  <c:v>0.45811341497883301</c:v>
                </c:pt>
                <c:pt idx="523">
                  <c:v>0.48488078123884798</c:v>
                </c:pt>
                <c:pt idx="524">
                  <c:v>0.48539654884266797</c:v>
                </c:pt>
                <c:pt idx="525">
                  <c:v>0.49152692029162498</c:v>
                </c:pt>
                <c:pt idx="526">
                  <c:v>0.48144307242211498</c:v>
                </c:pt>
                <c:pt idx="527">
                  <c:v>0.49140840654706702</c:v>
                </c:pt>
                <c:pt idx="528">
                  <c:v>0.47631046779743702</c:v>
                </c:pt>
                <c:pt idx="529">
                  <c:v>0.44898686936717702</c:v>
                </c:pt>
                <c:pt idx="530">
                  <c:v>0.45378908512864802</c:v>
                </c:pt>
                <c:pt idx="531">
                  <c:v>0.43834188044595501</c:v>
                </c:pt>
                <c:pt idx="532">
                  <c:v>0.45049632437897802</c:v>
                </c:pt>
                <c:pt idx="533">
                  <c:v>0.44970850687848901</c:v>
                </c:pt>
                <c:pt idx="534">
                  <c:v>0.44368359702851301</c:v>
                </c:pt>
                <c:pt idx="535">
                  <c:v>0.45015309053980601</c:v>
                </c:pt>
                <c:pt idx="536">
                  <c:v>0.45958798318767302</c:v>
                </c:pt>
                <c:pt idx="537">
                  <c:v>0.466798542945777</c:v>
                </c:pt>
                <c:pt idx="538">
                  <c:v>0.45077113015192699</c:v>
                </c:pt>
                <c:pt idx="539">
                  <c:v>0.43524275525200401</c:v>
                </c:pt>
                <c:pt idx="540">
                  <c:v>0.41069278881653998</c:v>
                </c:pt>
                <c:pt idx="541">
                  <c:v>0.42371970207278498</c:v>
                </c:pt>
                <c:pt idx="542">
                  <c:v>0.44153985835829501</c:v>
                </c:pt>
                <c:pt idx="543">
                  <c:v>0.426434358615086</c:v>
                </c:pt>
                <c:pt idx="544">
                  <c:v>0.41730620916323002</c:v>
                </c:pt>
                <c:pt idx="545">
                  <c:v>0.41217182550099901</c:v>
                </c:pt>
                <c:pt idx="546">
                  <c:v>0.40813197617886199</c:v>
                </c:pt>
                <c:pt idx="547">
                  <c:v>0.39980712846008998</c:v>
                </c:pt>
                <c:pt idx="548">
                  <c:v>0.40462985860821599</c:v>
                </c:pt>
                <c:pt idx="549">
                  <c:v>0.41466737896283201</c:v>
                </c:pt>
                <c:pt idx="550">
                  <c:v>0.41220563897587398</c:v>
                </c:pt>
                <c:pt idx="551">
                  <c:v>0.42115234887270903</c:v>
                </c:pt>
                <c:pt idx="552">
                  <c:v>0.42219331587183501</c:v>
                </c:pt>
                <c:pt idx="553">
                  <c:v>0.42484537610423301</c:v>
                </c:pt>
                <c:pt idx="554">
                  <c:v>0.44720125345376599</c:v>
                </c:pt>
                <c:pt idx="555">
                  <c:v>0.45156840901877998</c:v>
                </c:pt>
                <c:pt idx="556">
                  <c:v>0.44551439412230398</c:v>
                </c:pt>
                <c:pt idx="557">
                  <c:v>0.44375546598972798</c:v>
                </c:pt>
                <c:pt idx="558">
                  <c:v>0.44262064708932802</c:v>
                </c:pt>
                <c:pt idx="559">
                  <c:v>0.426462739790129</c:v>
                </c:pt>
                <c:pt idx="560">
                  <c:v>0.44925910304634697</c:v>
                </c:pt>
                <c:pt idx="561">
                  <c:v>0.44820135659508498</c:v>
                </c:pt>
                <c:pt idx="562">
                  <c:v>0.45433645045091098</c:v>
                </c:pt>
                <c:pt idx="563">
                  <c:v>0.46165344100276301</c:v>
                </c:pt>
                <c:pt idx="564">
                  <c:v>0.43415545378144799</c:v>
                </c:pt>
                <c:pt idx="565">
                  <c:v>0.427701863243859</c:v>
                </c:pt>
                <c:pt idx="566">
                  <c:v>0.42144498503833899</c:v>
                </c:pt>
                <c:pt idx="567">
                  <c:v>0.43003771186551198</c:v>
                </c:pt>
                <c:pt idx="568">
                  <c:v>0.43251059095900302</c:v>
                </c:pt>
                <c:pt idx="569">
                  <c:v>0.425331114183153</c:v>
                </c:pt>
                <c:pt idx="570">
                  <c:v>0.42571530732103502</c:v>
                </c:pt>
                <c:pt idx="571">
                  <c:v>0.42567964604261899</c:v>
                </c:pt>
                <c:pt idx="572">
                  <c:v>0.422828961814188</c:v>
                </c:pt>
                <c:pt idx="573">
                  <c:v>0.42743150837697702</c:v>
                </c:pt>
                <c:pt idx="574">
                  <c:v>0.42627704471253303</c:v>
                </c:pt>
                <c:pt idx="575">
                  <c:v>0.428170933247004</c:v>
                </c:pt>
                <c:pt idx="576">
                  <c:v>0.427623954086919</c:v>
                </c:pt>
                <c:pt idx="577">
                  <c:v>0.42035951267687799</c:v>
                </c:pt>
                <c:pt idx="578">
                  <c:v>0.41927464628897598</c:v>
                </c:pt>
                <c:pt idx="579">
                  <c:v>0.40078617969581498</c:v>
                </c:pt>
                <c:pt idx="580">
                  <c:v>0.41335183112736901</c:v>
                </c:pt>
                <c:pt idx="581">
                  <c:v>0.41594566248398102</c:v>
                </c:pt>
                <c:pt idx="582">
                  <c:v>0.41336523067495901</c:v>
                </c:pt>
                <c:pt idx="583">
                  <c:v>0.43460290476164398</c:v>
                </c:pt>
                <c:pt idx="584">
                  <c:v>0.44560568185787303</c:v>
                </c:pt>
                <c:pt idx="585">
                  <c:v>0.457407032802017</c:v>
                </c:pt>
                <c:pt idx="586">
                  <c:v>0.45832804988507198</c:v>
                </c:pt>
                <c:pt idx="587">
                  <c:v>0.449995502653108</c:v>
                </c:pt>
                <c:pt idx="588">
                  <c:v>0.43711982571410501</c:v>
                </c:pt>
                <c:pt idx="589">
                  <c:v>0.430917842217446</c:v>
                </c:pt>
                <c:pt idx="590">
                  <c:v>0.41208277790098702</c:v>
                </c:pt>
                <c:pt idx="591">
                  <c:v>0.37502921749552198</c:v>
                </c:pt>
                <c:pt idx="592">
                  <c:v>0.39526341638510698</c:v>
                </c:pt>
                <c:pt idx="593">
                  <c:v>0.40049730980693699</c:v>
                </c:pt>
                <c:pt idx="594">
                  <c:v>0.40039967788863001</c:v>
                </c:pt>
                <c:pt idx="595">
                  <c:v>0.39283897839335602</c:v>
                </c:pt>
                <c:pt idx="596">
                  <c:v>0.39717543822145401</c:v>
                </c:pt>
                <c:pt idx="597">
                  <c:v>0.40432251189240198</c:v>
                </c:pt>
                <c:pt idx="598">
                  <c:v>0.39959415517958702</c:v>
                </c:pt>
                <c:pt idx="599">
                  <c:v>0.38173486698172698</c:v>
                </c:pt>
                <c:pt idx="600">
                  <c:v>0.38556231213169601</c:v>
                </c:pt>
                <c:pt idx="601">
                  <c:v>0.39470145556702801</c:v>
                </c:pt>
                <c:pt idx="602">
                  <c:v>0.39495616803408001</c:v>
                </c:pt>
                <c:pt idx="603">
                  <c:v>0.38611230782403799</c:v>
                </c:pt>
                <c:pt idx="604">
                  <c:v>0.38370718601805998</c:v>
                </c:pt>
                <c:pt idx="605">
                  <c:v>0.37763572123959799</c:v>
                </c:pt>
                <c:pt idx="606">
                  <c:v>0.36937658241453297</c:v>
                </c:pt>
                <c:pt idx="607">
                  <c:v>0.38129341134539602</c:v>
                </c:pt>
                <c:pt idx="608">
                  <c:v>0.37245639712438999</c:v>
                </c:pt>
                <c:pt idx="609">
                  <c:v>0.36333728574658902</c:v>
                </c:pt>
                <c:pt idx="610">
                  <c:v>0.35344465493661897</c:v>
                </c:pt>
                <c:pt idx="611">
                  <c:v>0.36573343202860698</c:v>
                </c:pt>
                <c:pt idx="612">
                  <c:v>0.37999421444085502</c:v>
                </c:pt>
                <c:pt idx="613">
                  <c:v>0.39196165721704401</c:v>
                </c:pt>
                <c:pt idx="614">
                  <c:v>0.382305497419069</c:v>
                </c:pt>
                <c:pt idx="615">
                  <c:v>0.37383236725818803</c:v>
                </c:pt>
                <c:pt idx="616">
                  <c:v>0.35510954122232902</c:v>
                </c:pt>
                <c:pt idx="617">
                  <c:v>0.35408204628322698</c:v>
                </c:pt>
                <c:pt idx="618">
                  <c:v>0.33619661801630002</c:v>
                </c:pt>
                <c:pt idx="619">
                  <c:v>0.33225807536972402</c:v>
                </c:pt>
                <c:pt idx="620">
                  <c:v>0.33521368492790399</c:v>
                </c:pt>
                <c:pt idx="621">
                  <c:v>0.334749878476578</c:v>
                </c:pt>
                <c:pt idx="622">
                  <c:v>0.349306022450176</c:v>
                </c:pt>
                <c:pt idx="623">
                  <c:v>0.354166415903517</c:v>
                </c:pt>
                <c:pt idx="624">
                  <c:v>0.34817470609418699</c:v>
                </c:pt>
                <c:pt idx="625">
                  <c:v>0.32601851961657502</c:v>
                </c:pt>
                <c:pt idx="626">
                  <c:v>0.34245167942025001</c:v>
                </c:pt>
                <c:pt idx="627">
                  <c:v>0.36852007106967799</c:v>
                </c:pt>
                <c:pt idx="628">
                  <c:v>0.37074400032356702</c:v>
                </c:pt>
                <c:pt idx="629">
                  <c:v>0.35653054552019298</c:v>
                </c:pt>
                <c:pt idx="630">
                  <c:v>0.34154427915027002</c:v>
                </c:pt>
                <c:pt idx="631">
                  <c:v>0.33588832562342202</c:v>
                </c:pt>
                <c:pt idx="632">
                  <c:v>0.35137846276971801</c:v>
                </c:pt>
                <c:pt idx="633">
                  <c:v>0.34173027544756401</c:v>
                </c:pt>
                <c:pt idx="634">
                  <c:v>0.34686129245736103</c:v>
                </c:pt>
                <c:pt idx="635">
                  <c:v>0.35270147523172501</c:v>
                </c:pt>
                <c:pt idx="636">
                  <c:v>0.365952370769627</c:v>
                </c:pt>
                <c:pt idx="637">
                  <c:v>0.36989938608001999</c:v>
                </c:pt>
                <c:pt idx="638">
                  <c:v>0.37562815938224198</c:v>
                </c:pt>
                <c:pt idx="639">
                  <c:v>0.37368351040658898</c:v>
                </c:pt>
                <c:pt idx="640">
                  <c:v>0.40637008942812702</c:v>
                </c:pt>
                <c:pt idx="641">
                  <c:v>0.4080891741171</c:v>
                </c:pt>
                <c:pt idx="642">
                  <c:v>0.40128674831518601</c:v>
                </c:pt>
                <c:pt idx="643">
                  <c:v>0.41225327280309898</c:v>
                </c:pt>
                <c:pt idx="644">
                  <c:v>0.408805552613967</c:v>
                </c:pt>
                <c:pt idx="645">
                  <c:v>0.39165052049840399</c:v>
                </c:pt>
                <c:pt idx="646">
                  <c:v>0.38065443087855899</c:v>
                </c:pt>
                <c:pt idx="647">
                  <c:v>0.37686267878702001</c:v>
                </c:pt>
                <c:pt idx="648">
                  <c:v>0.37071751673872799</c:v>
                </c:pt>
                <c:pt idx="649">
                  <c:v>0.37892328477825699</c:v>
                </c:pt>
                <c:pt idx="650">
                  <c:v>0.38781143388887201</c:v>
                </c:pt>
                <c:pt idx="651">
                  <c:v>0.38815566129384899</c:v>
                </c:pt>
                <c:pt idx="652">
                  <c:v>0.37101754609475102</c:v>
                </c:pt>
                <c:pt idx="653">
                  <c:v>0.36822956341517499</c:v>
                </c:pt>
                <c:pt idx="654">
                  <c:v>0.36245065381124397</c:v>
                </c:pt>
                <c:pt idx="655">
                  <c:v>0.35677853731409098</c:v>
                </c:pt>
                <c:pt idx="656">
                  <c:v>0.34368075595306302</c:v>
                </c:pt>
                <c:pt idx="657">
                  <c:v>0.34618574042667999</c:v>
                </c:pt>
                <c:pt idx="658">
                  <c:v>0.33761170546667502</c:v>
                </c:pt>
                <c:pt idx="659">
                  <c:v>0.342356373359124</c:v>
                </c:pt>
                <c:pt idx="660">
                  <c:v>0.34763622747315098</c:v>
                </c:pt>
                <c:pt idx="661">
                  <c:v>0.36999774211910702</c:v>
                </c:pt>
                <c:pt idx="662">
                  <c:v>0.38490603448203198</c:v>
                </c:pt>
                <c:pt idx="663">
                  <c:v>0.38009089891374997</c:v>
                </c:pt>
                <c:pt idx="664">
                  <c:v>0.37864734426341901</c:v>
                </c:pt>
                <c:pt idx="665">
                  <c:v>0.361227105629228</c:v>
                </c:pt>
                <c:pt idx="666">
                  <c:v>0.35649570416399801</c:v>
                </c:pt>
                <c:pt idx="667">
                  <c:v>0.36155704438389802</c:v>
                </c:pt>
                <c:pt idx="668">
                  <c:v>0.36654526247300201</c:v>
                </c:pt>
                <c:pt idx="669">
                  <c:v>0.35938500808422602</c:v>
                </c:pt>
                <c:pt idx="670">
                  <c:v>0.348330906760904</c:v>
                </c:pt>
                <c:pt idx="671">
                  <c:v>0.34582224465695799</c:v>
                </c:pt>
                <c:pt idx="672">
                  <c:v>0.34821334071106702</c:v>
                </c:pt>
                <c:pt idx="673">
                  <c:v>0.35631495006930602</c:v>
                </c:pt>
                <c:pt idx="674">
                  <c:v>0.35851919814591499</c:v>
                </c:pt>
                <c:pt idx="675">
                  <c:v>0.35347872019593601</c:v>
                </c:pt>
                <c:pt idx="676">
                  <c:v>0.35544655665068398</c:v>
                </c:pt>
                <c:pt idx="677">
                  <c:v>0.36705188669322297</c:v>
                </c:pt>
                <c:pt idx="678">
                  <c:v>0.36110320369197901</c:v>
                </c:pt>
                <c:pt idx="679">
                  <c:v>0.377216326654295</c:v>
                </c:pt>
                <c:pt idx="680">
                  <c:v>0.36764488628675601</c:v>
                </c:pt>
                <c:pt idx="681">
                  <c:v>0.35218818087361198</c:v>
                </c:pt>
                <c:pt idx="682">
                  <c:v>0.35377256007581298</c:v>
                </c:pt>
                <c:pt idx="683">
                  <c:v>0.36583072141571099</c:v>
                </c:pt>
                <c:pt idx="684">
                  <c:v>0.36298247291271901</c:v>
                </c:pt>
                <c:pt idx="685">
                  <c:v>0.35688940131720798</c:v>
                </c:pt>
                <c:pt idx="686">
                  <c:v>0.36057791102534897</c:v>
                </c:pt>
                <c:pt idx="687">
                  <c:v>0.35595753151716097</c:v>
                </c:pt>
                <c:pt idx="688">
                  <c:v>0.35052281107149802</c:v>
                </c:pt>
                <c:pt idx="689">
                  <c:v>0.35026376604964299</c:v>
                </c:pt>
                <c:pt idx="690">
                  <c:v>0.356920902018734</c:v>
                </c:pt>
                <c:pt idx="691">
                  <c:v>0.35342232414414598</c:v>
                </c:pt>
                <c:pt idx="692">
                  <c:v>0.352078895495963</c:v>
                </c:pt>
                <c:pt idx="693">
                  <c:v>0.34796404210460802</c:v>
                </c:pt>
                <c:pt idx="694">
                  <c:v>0.34550428535661198</c:v>
                </c:pt>
                <c:pt idx="695">
                  <c:v>0.34913999065218598</c:v>
                </c:pt>
                <c:pt idx="696">
                  <c:v>0.34368262882299599</c:v>
                </c:pt>
                <c:pt idx="697">
                  <c:v>0.35272351855235801</c:v>
                </c:pt>
                <c:pt idx="698">
                  <c:v>0.34514499958055</c:v>
                </c:pt>
                <c:pt idx="699">
                  <c:v>0.35481970725286499</c:v>
                </c:pt>
                <c:pt idx="700">
                  <c:v>0.350370438891904</c:v>
                </c:pt>
                <c:pt idx="701">
                  <c:v>0.35584372535577402</c:v>
                </c:pt>
                <c:pt idx="702">
                  <c:v>0.33872285375815703</c:v>
                </c:pt>
                <c:pt idx="703">
                  <c:v>0.34674625988086</c:v>
                </c:pt>
                <c:pt idx="704">
                  <c:v>0.34166025860799298</c:v>
                </c:pt>
                <c:pt idx="705">
                  <c:v>0.34800624795884</c:v>
                </c:pt>
                <c:pt idx="706">
                  <c:v>0.356815798399992</c:v>
                </c:pt>
                <c:pt idx="707">
                  <c:v>0.36519933857519998</c:v>
                </c:pt>
                <c:pt idx="708">
                  <c:v>0.375212135339129</c:v>
                </c:pt>
                <c:pt idx="709">
                  <c:v>0.383401458609199</c:v>
                </c:pt>
                <c:pt idx="710">
                  <c:v>0.37771949219131701</c:v>
                </c:pt>
                <c:pt idx="711">
                  <c:v>0.37917910955297701</c:v>
                </c:pt>
                <c:pt idx="712">
                  <c:v>0.37300908233028801</c:v>
                </c:pt>
                <c:pt idx="713">
                  <c:v>0.382388014450186</c:v>
                </c:pt>
                <c:pt idx="714">
                  <c:v>0.37971928604010702</c:v>
                </c:pt>
                <c:pt idx="715">
                  <c:v>0.38019032968373001</c:v>
                </c:pt>
                <c:pt idx="716">
                  <c:v>0.371674698352493</c:v>
                </c:pt>
                <c:pt idx="717">
                  <c:v>0.37153742694662401</c:v>
                </c:pt>
                <c:pt idx="718">
                  <c:v>0.38684973997796401</c:v>
                </c:pt>
                <c:pt idx="719">
                  <c:v>0.393574967724511</c:v>
                </c:pt>
                <c:pt idx="720">
                  <c:v>0.38627493228131898</c:v>
                </c:pt>
                <c:pt idx="721">
                  <c:v>0.39294088985782</c:v>
                </c:pt>
                <c:pt idx="722">
                  <c:v>0.40723214178417499</c:v>
                </c:pt>
                <c:pt idx="723">
                  <c:v>0.40748962579578302</c:v>
                </c:pt>
                <c:pt idx="724">
                  <c:v>0.42667136736574901</c:v>
                </c:pt>
                <c:pt idx="725">
                  <c:v>0.40878195690302199</c:v>
                </c:pt>
                <c:pt idx="726">
                  <c:v>0.39852456722691099</c:v>
                </c:pt>
                <c:pt idx="727">
                  <c:v>0.427401334262489</c:v>
                </c:pt>
                <c:pt idx="728">
                  <c:v>0.41780915797503598</c:v>
                </c:pt>
                <c:pt idx="729">
                  <c:v>0.41449737735653902</c:v>
                </c:pt>
                <c:pt idx="730">
                  <c:v>0.40899583688594598</c:v>
                </c:pt>
                <c:pt idx="731">
                  <c:v>0.42548681798843502</c:v>
                </c:pt>
                <c:pt idx="732">
                  <c:v>0.39938194069650501</c:v>
                </c:pt>
                <c:pt idx="733">
                  <c:v>0.40525980551816798</c:v>
                </c:pt>
                <c:pt idx="734">
                  <c:v>0.39394128359152403</c:v>
                </c:pt>
                <c:pt idx="735">
                  <c:v>0.40066166023648597</c:v>
                </c:pt>
                <c:pt idx="736">
                  <c:v>0.39315037808887798</c:v>
                </c:pt>
                <c:pt idx="737">
                  <c:v>0.38955947103676802</c:v>
                </c:pt>
                <c:pt idx="738">
                  <c:v>0.38225517750356602</c:v>
                </c:pt>
                <c:pt idx="739">
                  <c:v>0.39947539023526901</c:v>
                </c:pt>
                <c:pt idx="740">
                  <c:v>0.406391972593388</c:v>
                </c:pt>
                <c:pt idx="741">
                  <c:v>0.39668026308581</c:v>
                </c:pt>
                <c:pt idx="742">
                  <c:v>0.386337125222943</c:v>
                </c:pt>
                <c:pt idx="743">
                  <c:v>0.38643070991304701</c:v>
                </c:pt>
                <c:pt idx="744">
                  <c:v>0.37649700645288098</c:v>
                </c:pt>
                <c:pt idx="745">
                  <c:v>0.36592597291043699</c:v>
                </c:pt>
                <c:pt idx="746">
                  <c:v>0.36231331800365402</c:v>
                </c:pt>
                <c:pt idx="747">
                  <c:v>0.37226994957481302</c:v>
                </c:pt>
                <c:pt idx="748">
                  <c:v>0.38016536022648201</c:v>
                </c:pt>
                <c:pt idx="749">
                  <c:v>0.38031235783119199</c:v>
                </c:pt>
                <c:pt idx="750">
                  <c:v>0.36415034180553102</c:v>
                </c:pt>
                <c:pt idx="751">
                  <c:v>0.37943563212076598</c:v>
                </c:pt>
                <c:pt idx="752">
                  <c:v>0.388126449206185</c:v>
                </c:pt>
                <c:pt idx="753">
                  <c:v>0.38519501392318301</c:v>
                </c:pt>
                <c:pt idx="754">
                  <c:v>0.37876744609976198</c:v>
                </c:pt>
                <c:pt idx="755">
                  <c:v>0.37846315471284298</c:v>
                </c:pt>
                <c:pt idx="756">
                  <c:v>0.366982605581118</c:v>
                </c:pt>
                <c:pt idx="757">
                  <c:v>0.39444038747927002</c:v>
                </c:pt>
                <c:pt idx="758">
                  <c:v>0.39591855382475699</c:v>
                </c:pt>
                <c:pt idx="759">
                  <c:v>0.38953937736206301</c:v>
                </c:pt>
                <c:pt idx="760">
                  <c:v>0.38394662306090799</c:v>
                </c:pt>
                <c:pt idx="761">
                  <c:v>0.39628104961794097</c:v>
                </c:pt>
                <c:pt idx="762">
                  <c:v>0.41585702636240102</c:v>
                </c:pt>
                <c:pt idx="763">
                  <c:v>0.40740342539786101</c:v>
                </c:pt>
                <c:pt idx="764">
                  <c:v>0.40936236027317802</c:v>
                </c:pt>
                <c:pt idx="765">
                  <c:v>0.38267001079909302</c:v>
                </c:pt>
                <c:pt idx="766">
                  <c:v>0.37474137654593997</c:v>
                </c:pt>
                <c:pt idx="767">
                  <c:v>0.372811254388841</c:v>
                </c:pt>
                <c:pt idx="768">
                  <c:v>0.38019639904289299</c:v>
                </c:pt>
                <c:pt idx="769">
                  <c:v>0.39176323421516401</c:v>
                </c:pt>
                <c:pt idx="770">
                  <c:v>0.383039917214404</c:v>
                </c:pt>
                <c:pt idx="771">
                  <c:v>0.39909966141299402</c:v>
                </c:pt>
                <c:pt idx="772">
                  <c:v>0.39423613733683899</c:v>
                </c:pt>
                <c:pt idx="773">
                  <c:v>0.37696528731315598</c:v>
                </c:pt>
                <c:pt idx="774">
                  <c:v>0.37671812104460101</c:v>
                </c:pt>
                <c:pt idx="775">
                  <c:v>0.36283719793319702</c:v>
                </c:pt>
                <c:pt idx="776">
                  <c:v>0.356211606731694</c:v>
                </c:pt>
                <c:pt idx="777">
                  <c:v>0.36063818959530303</c:v>
                </c:pt>
                <c:pt idx="778">
                  <c:v>0.37136976121359999</c:v>
                </c:pt>
                <c:pt idx="779">
                  <c:v>0.37198310510769</c:v>
                </c:pt>
                <c:pt idx="780">
                  <c:v>0.37580098412837998</c:v>
                </c:pt>
                <c:pt idx="781">
                  <c:v>0.37173174179380097</c:v>
                </c:pt>
                <c:pt idx="782">
                  <c:v>0.38547736916638498</c:v>
                </c:pt>
                <c:pt idx="783">
                  <c:v>0.38408656479775999</c:v>
                </c:pt>
                <c:pt idx="784">
                  <c:v>0.38496407766908802</c:v>
                </c:pt>
                <c:pt idx="785">
                  <c:v>0.39159475404077498</c:v>
                </c:pt>
                <c:pt idx="786">
                  <c:v>0.37718809420720001</c:v>
                </c:pt>
                <c:pt idx="787">
                  <c:v>0.36622329879170801</c:v>
                </c:pt>
                <c:pt idx="788">
                  <c:v>0.37856406284330602</c:v>
                </c:pt>
                <c:pt idx="789">
                  <c:v>0.36659800444038099</c:v>
                </c:pt>
                <c:pt idx="790">
                  <c:v>0.36748991089344502</c:v>
                </c:pt>
                <c:pt idx="791">
                  <c:v>0.36258084454663903</c:v>
                </c:pt>
                <c:pt idx="792">
                  <c:v>0.36317700217166199</c:v>
                </c:pt>
                <c:pt idx="793">
                  <c:v>0.35415075933637502</c:v>
                </c:pt>
                <c:pt idx="794">
                  <c:v>0.37062285332984701</c:v>
                </c:pt>
                <c:pt idx="795">
                  <c:v>0.37184080757238502</c:v>
                </c:pt>
                <c:pt idx="796">
                  <c:v>0.36402966578233698</c:v>
                </c:pt>
                <c:pt idx="797">
                  <c:v>0.36689583431509998</c:v>
                </c:pt>
                <c:pt idx="798">
                  <c:v>0.374802696679364</c:v>
                </c:pt>
                <c:pt idx="799">
                  <c:v>0.38016106351690299</c:v>
                </c:pt>
                <c:pt idx="800">
                  <c:v>0.36297273742785902</c:v>
                </c:pt>
                <c:pt idx="801">
                  <c:v>0.34854296161474402</c:v>
                </c:pt>
                <c:pt idx="802">
                  <c:v>0.356215806457714</c:v>
                </c:pt>
                <c:pt idx="803">
                  <c:v>0.35594741446414402</c:v>
                </c:pt>
                <c:pt idx="804">
                  <c:v>0.37084505172943</c:v>
                </c:pt>
                <c:pt idx="805">
                  <c:v>0.36534084868338801</c:v>
                </c:pt>
                <c:pt idx="806">
                  <c:v>0.36421071964247098</c:v>
                </c:pt>
                <c:pt idx="807">
                  <c:v>0.37170361751109399</c:v>
                </c:pt>
                <c:pt idx="808">
                  <c:v>0.39612556139640798</c:v>
                </c:pt>
                <c:pt idx="809">
                  <c:v>0.39845380402994002</c:v>
                </c:pt>
                <c:pt idx="810">
                  <c:v>0.39262742320892702</c:v>
                </c:pt>
                <c:pt idx="811">
                  <c:v>0.38402050999582499</c:v>
                </c:pt>
                <c:pt idx="812">
                  <c:v>0.39070635715818403</c:v>
                </c:pt>
                <c:pt idx="813">
                  <c:v>0.38526143846229899</c:v>
                </c:pt>
                <c:pt idx="814">
                  <c:v>0.38657891050478499</c:v>
                </c:pt>
                <c:pt idx="815">
                  <c:v>0.38117867896666202</c:v>
                </c:pt>
                <c:pt idx="816">
                  <c:v>0.36401335873352803</c:v>
                </c:pt>
                <c:pt idx="817">
                  <c:v>0.36290012610982503</c:v>
                </c:pt>
                <c:pt idx="818">
                  <c:v>0.36218199833145398</c:v>
                </c:pt>
                <c:pt idx="819">
                  <c:v>0.33376413073752198</c:v>
                </c:pt>
                <c:pt idx="820">
                  <c:v>0.352078803868558</c:v>
                </c:pt>
                <c:pt idx="821">
                  <c:v>0.356996876664808</c:v>
                </c:pt>
                <c:pt idx="822">
                  <c:v>0.35693620963168998</c:v>
                </c:pt>
                <c:pt idx="823">
                  <c:v>0.36245182893078298</c:v>
                </c:pt>
                <c:pt idx="824">
                  <c:v>0.35120909146247298</c:v>
                </c:pt>
                <c:pt idx="825">
                  <c:v>0.36065303046593</c:v>
                </c:pt>
                <c:pt idx="826">
                  <c:v>0.36473417575977701</c:v>
                </c:pt>
                <c:pt idx="827">
                  <c:v>0.36010033907129002</c:v>
                </c:pt>
                <c:pt idx="828">
                  <c:v>0.34888899609697099</c:v>
                </c:pt>
                <c:pt idx="829">
                  <c:v>0.34849704863780201</c:v>
                </c:pt>
                <c:pt idx="830">
                  <c:v>0.35412316256847398</c:v>
                </c:pt>
                <c:pt idx="831">
                  <c:v>0.34766878971083598</c:v>
                </c:pt>
                <c:pt idx="832">
                  <c:v>0.342345949807767</c:v>
                </c:pt>
                <c:pt idx="833">
                  <c:v>0.34151457704882499</c:v>
                </c:pt>
                <c:pt idx="834">
                  <c:v>0.34234331656596001</c:v>
                </c:pt>
                <c:pt idx="835">
                  <c:v>0.34667217021296398</c:v>
                </c:pt>
                <c:pt idx="836">
                  <c:v>0.35829691457081603</c:v>
                </c:pt>
                <c:pt idx="837">
                  <c:v>0.35430828925944802</c:v>
                </c:pt>
                <c:pt idx="838">
                  <c:v>0.34685310524084201</c:v>
                </c:pt>
                <c:pt idx="839">
                  <c:v>0.33504021311583099</c:v>
                </c:pt>
                <c:pt idx="840">
                  <c:v>0.339322950649314</c:v>
                </c:pt>
                <c:pt idx="841">
                  <c:v>0.34172952248173399</c:v>
                </c:pt>
                <c:pt idx="842">
                  <c:v>0.34084488519150902</c:v>
                </c:pt>
                <c:pt idx="843">
                  <c:v>0.33204281724696399</c:v>
                </c:pt>
                <c:pt idx="844">
                  <c:v>0.33357291828611202</c:v>
                </c:pt>
                <c:pt idx="845">
                  <c:v>0.34196351489725901</c:v>
                </c:pt>
                <c:pt idx="846">
                  <c:v>0.34191433125773701</c:v>
                </c:pt>
                <c:pt idx="847">
                  <c:v>0.33684768402966497</c:v>
                </c:pt>
                <c:pt idx="848">
                  <c:v>0.32930031126248499</c:v>
                </c:pt>
                <c:pt idx="849">
                  <c:v>0.33130453152311801</c:v>
                </c:pt>
                <c:pt idx="850">
                  <c:v>0.32610316395393102</c:v>
                </c:pt>
                <c:pt idx="851">
                  <c:v>0.348456862899931</c:v>
                </c:pt>
                <c:pt idx="852">
                  <c:v>0.34836318460774002</c:v>
                </c:pt>
                <c:pt idx="853">
                  <c:v>0.35356172356839399</c:v>
                </c:pt>
                <c:pt idx="854">
                  <c:v>0.33952531108057998</c:v>
                </c:pt>
                <c:pt idx="855">
                  <c:v>0.34589317145419102</c:v>
                </c:pt>
                <c:pt idx="856">
                  <c:v>0.34783793769605997</c:v>
                </c:pt>
                <c:pt idx="857">
                  <c:v>0.35675284449975098</c:v>
                </c:pt>
                <c:pt idx="858">
                  <c:v>0.35513076516576603</c:v>
                </c:pt>
                <c:pt idx="859">
                  <c:v>0.34894744314798198</c:v>
                </c:pt>
                <c:pt idx="860">
                  <c:v>0.348882793133582</c:v>
                </c:pt>
                <c:pt idx="861">
                  <c:v>0.34447534623007398</c:v>
                </c:pt>
                <c:pt idx="862">
                  <c:v>0.34130764998176</c:v>
                </c:pt>
                <c:pt idx="863">
                  <c:v>0.34959572809294898</c:v>
                </c:pt>
                <c:pt idx="864">
                  <c:v>0.35000796722248101</c:v>
                </c:pt>
                <c:pt idx="865">
                  <c:v>0.351150340848084</c:v>
                </c:pt>
                <c:pt idx="866">
                  <c:v>0.34613849424038701</c:v>
                </c:pt>
                <c:pt idx="867">
                  <c:v>0.35769139870699901</c:v>
                </c:pt>
                <c:pt idx="868">
                  <c:v>0.348609854849388</c:v>
                </c:pt>
                <c:pt idx="869">
                  <c:v>0.34040368906443402</c:v>
                </c:pt>
                <c:pt idx="870">
                  <c:v>0.34563206990664203</c:v>
                </c:pt>
                <c:pt idx="871">
                  <c:v>0.359071225875783</c:v>
                </c:pt>
                <c:pt idx="872">
                  <c:v>0.36032017183758203</c:v>
                </c:pt>
                <c:pt idx="873">
                  <c:v>0.35456900177307699</c:v>
                </c:pt>
                <c:pt idx="874">
                  <c:v>0.34645759622733302</c:v>
                </c:pt>
                <c:pt idx="875">
                  <c:v>0.343661562972363</c:v>
                </c:pt>
                <c:pt idx="876">
                  <c:v>0.33285951097882299</c:v>
                </c:pt>
                <c:pt idx="877">
                  <c:v>0.34901144081872298</c:v>
                </c:pt>
                <c:pt idx="878">
                  <c:v>0.36443157020851702</c:v>
                </c:pt>
                <c:pt idx="879">
                  <c:v>0.36837105463752201</c:v>
                </c:pt>
                <c:pt idx="880">
                  <c:v>0.34568263920534897</c:v>
                </c:pt>
                <c:pt idx="881">
                  <c:v>0.36266686039428903</c:v>
                </c:pt>
                <c:pt idx="882">
                  <c:v>0.37274740986424898</c:v>
                </c:pt>
                <c:pt idx="883">
                  <c:v>0.35325307478329199</c:v>
                </c:pt>
                <c:pt idx="884">
                  <c:v>0.35149934864280102</c:v>
                </c:pt>
                <c:pt idx="885">
                  <c:v>0.348542833990864</c:v>
                </c:pt>
                <c:pt idx="886">
                  <c:v>0.346320087415666</c:v>
                </c:pt>
                <c:pt idx="887">
                  <c:v>0.34200557682872501</c:v>
                </c:pt>
                <c:pt idx="888">
                  <c:v>0.34865501329738002</c:v>
                </c:pt>
                <c:pt idx="889">
                  <c:v>0.34561840618826101</c:v>
                </c:pt>
                <c:pt idx="890">
                  <c:v>0.34956666516306001</c:v>
                </c:pt>
                <c:pt idx="891">
                  <c:v>0.33990615214167602</c:v>
                </c:pt>
                <c:pt idx="892">
                  <c:v>0.34243144270727399</c:v>
                </c:pt>
                <c:pt idx="893">
                  <c:v>0.35288253837412997</c:v>
                </c:pt>
                <c:pt idx="894">
                  <c:v>0.35250968349399098</c:v>
                </c:pt>
                <c:pt idx="895">
                  <c:v>0.34026340327328702</c:v>
                </c:pt>
                <c:pt idx="896">
                  <c:v>0.33110901193789899</c:v>
                </c:pt>
                <c:pt idx="897">
                  <c:v>0.32633590448783301</c:v>
                </c:pt>
                <c:pt idx="898">
                  <c:v>0.34847063174874399</c:v>
                </c:pt>
                <c:pt idx="899">
                  <c:v>0.3574019218092</c:v>
                </c:pt>
                <c:pt idx="900">
                  <c:v>0.35434964493365001</c:v>
                </c:pt>
                <c:pt idx="901">
                  <c:v>0.33010998070506198</c:v>
                </c:pt>
                <c:pt idx="902">
                  <c:v>0.32785295374929402</c:v>
                </c:pt>
                <c:pt idx="903">
                  <c:v>0.32717203292195002</c:v>
                </c:pt>
                <c:pt idx="904">
                  <c:v>0.34756721335870999</c:v>
                </c:pt>
                <c:pt idx="905">
                  <c:v>0.347917318289517</c:v>
                </c:pt>
                <c:pt idx="906">
                  <c:v>0.35815887977761002</c:v>
                </c:pt>
                <c:pt idx="907">
                  <c:v>0.35915223226605503</c:v>
                </c:pt>
                <c:pt idx="908">
                  <c:v>0.370448210333571</c:v>
                </c:pt>
                <c:pt idx="909">
                  <c:v>0.34514524430628302</c:v>
                </c:pt>
                <c:pt idx="910">
                  <c:v>0.34634478185449202</c:v>
                </c:pt>
                <c:pt idx="911">
                  <c:v>0.35018781570729102</c:v>
                </c:pt>
                <c:pt idx="912">
                  <c:v>0.35158800955446501</c:v>
                </c:pt>
                <c:pt idx="913">
                  <c:v>0.36848613643613198</c:v>
                </c:pt>
                <c:pt idx="914">
                  <c:v>0.38673987232247398</c:v>
                </c:pt>
                <c:pt idx="915">
                  <c:v>0.37935549209835201</c:v>
                </c:pt>
                <c:pt idx="916">
                  <c:v>0.39095447682224099</c:v>
                </c:pt>
                <c:pt idx="917">
                  <c:v>0.38901473749355198</c:v>
                </c:pt>
                <c:pt idx="918">
                  <c:v>0.38732070446005401</c:v>
                </c:pt>
                <c:pt idx="919">
                  <c:v>0.38568392884660202</c:v>
                </c:pt>
                <c:pt idx="920">
                  <c:v>0.38331690505253102</c:v>
                </c:pt>
                <c:pt idx="921">
                  <c:v>0.41249678009527602</c:v>
                </c:pt>
                <c:pt idx="922">
                  <c:v>0.40953329292843799</c:v>
                </c:pt>
                <c:pt idx="923">
                  <c:v>0.39721526823639902</c:v>
                </c:pt>
                <c:pt idx="924">
                  <c:v>0.39613147366447798</c:v>
                </c:pt>
                <c:pt idx="925">
                  <c:v>0.40595088673117102</c:v>
                </c:pt>
                <c:pt idx="926">
                  <c:v>0.394751456794662</c:v>
                </c:pt>
                <c:pt idx="927">
                  <c:v>0.40239004537128298</c:v>
                </c:pt>
                <c:pt idx="928">
                  <c:v>0.41484645933077902</c:v>
                </c:pt>
                <c:pt idx="929">
                  <c:v>0.40840968257511301</c:v>
                </c:pt>
                <c:pt idx="930">
                  <c:v>0.40381240806540097</c:v>
                </c:pt>
                <c:pt idx="931">
                  <c:v>0.42870470692424001</c:v>
                </c:pt>
                <c:pt idx="932">
                  <c:v>0.434875816047048</c:v>
                </c:pt>
                <c:pt idx="933">
                  <c:v>0.43567311065436098</c:v>
                </c:pt>
                <c:pt idx="934">
                  <c:v>0.44853029437515901</c:v>
                </c:pt>
                <c:pt idx="935">
                  <c:v>0.45489780402371799</c:v>
                </c:pt>
                <c:pt idx="936">
                  <c:v>0.46001313329386001</c:v>
                </c:pt>
                <c:pt idx="937">
                  <c:v>0.466341995432203</c:v>
                </c:pt>
                <c:pt idx="938">
                  <c:v>0.48080584294290701</c:v>
                </c:pt>
                <c:pt idx="939">
                  <c:v>0.48555747099091401</c:v>
                </c:pt>
                <c:pt idx="940">
                  <c:v>0.477325380457362</c:v>
                </c:pt>
                <c:pt idx="941">
                  <c:v>0.48844632366314999</c:v>
                </c:pt>
                <c:pt idx="942">
                  <c:v>0.49324418572716799</c:v>
                </c:pt>
                <c:pt idx="943">
                  <c:v>0.508018432026072</c:v>
                </c:pt>
                <c:pt idx="944">
                  <c:v>0.50459591693426797</c:v>
                </c:pt>
                <c:pt idx="945">
                  <c:v>0.50755301790211704</c:v>
                </c:pt>
                <c:pt idx="946">
                  <c:v>0.50760221131095495</c:v>
                </c:pt>
                <c:pt idx="947">
                  <c:v>0.51885165058959704</c:v>
                </c:pt>
                <c:pt idx="948">
                  <c:v>0.51833629030158002</c:v>
                </c:pt>
                <c:pt idx="949">
                  <c:v>0.54598634368953602</c:v>
                </c:pt>
                <c:pt idx="950">
                  <c:v>0.52932620256229301</c:v>
                </c:pt>
                <c:pt idx="951">
                  <c:v>0.52457038733556305</c:v>
                </c:pt>
                <c:pt idx="952">
                  <c:v>0.52335688259302904</c:v>
                </c:pt>
                <c:pt idx="953">
                  <c:v>0.528185615045343</c:v>
                </c:pt>
                <c:pt idx="954">
                  <c:v>0.52467812491703003</c:v>
                </c:pt>
                <c:pt idx="955">
                  <c:v>0.519046271025566</c:v>
                </c:pt>
                <c:pt idx="956">
                  <c:v>0.52371515404129798</c:v>
                </c:pt>
                <c:pt idx="957">
                  <c:v>0.52687228700380995</c:v>
                </c:pt>
                <c:pt idx="958">
                  <c:v>0.52110653603865498</c:v>
                </c:pt>
                <c:pt idx="959">
                  <c:v>0.505651981011222</c:v>
                </c:pt>
                <c:pt idx="960">
                  <c:v>0.498880001676692</c:v>
                </c:pt>
                <c:pt idx="961">
                  <c:v>0.513679367403718</c:v>
                </c:pt>
                <c:pt idx="962">
                  <c:v>0.51343071628506898</c:v>
                </c:pt>
                <c:pt idx="963">
                  <c:v>0.51233016515821606</c:v>
                </c:pt>
                <c:pt idx="964">
                  <c:v>0.51556714806203496</c:v>
                </c:pt>
                <c:pt idx="965">
                  <c:v>0.52200112469595406</c:v>
                </c:pt>
                <c:pt idx="966">
                  <c:v>0.52685543970801196</c:v>
                </c:pt>
                <c:pt idx="967">
                  <c:v>0.53672218166976204</c:v>
                </c:pt>
                <c:pt idx="968">
                  <c:v>0.54105859954628399</c:v>
                </c:pt>
                <c:pt idx="969">
                  <c:v>0.520310982417163</c:v>
                </c:pt>
                <c:pt idx="970">
                  <c:v>0.51448840574786203</c:v>
                </c:pt>
                <c:pt idx="971">
                  <c:v>0.52718131062611395</c:v>
                </c:pt>
                <c:pt idx="972">
                  <c:v>0.54122173491753001</c:v>
                </c:pt>
                <c:pt idx="973">
                  <c:v>0.52620452486230695</c:v>
                </c:pt>
                <c:pt idx="974">
                  <c:v>0.52290074524644203</c:v>
                </c:pt>
                <c:pt idx="975">
                  <c:v>0.51616904634518901</c:v>
                </c:pt>
                <c:pt idx="976">
                  <c:v>0.53372041687656901</c:v>
                </c:pt>
                <c:pt idx="977">
                  <c:v>0.52214536689451096</c:v>
                </c:pt>
                <c:pt idx="978">
                  <c:v>0.519391952995229</c:v>
                </c:pt>
                <c:pt idx="979">
                  <c:v>0.53888605177816895</c:v>
                </c:pt>
                <c:pt idx="980">
                  <c:v>0.54265020831808597</c:v>
                </c:pt>
                <c:pt idx="981">
                  <c:v>0.54969149713819798</c:v>
                </c:pt>
                <c:pt idx="982">
                  <c:v>0.54369225461721504</c:v>
                </c:pt>
                <c:pt idx="983">
                  <c:v>0.53823132688157405</c:v>
                </c:pt>
                <c:pt idx="984">
                  <c:v>0.53100052091629901</c:v>
                </c:pt>
                <c:pt idx="985">
                  <c:v>0.54912968532671502</c:v>
                </c:pt>
                <c:pt idx="986">
                  <c:v>0.55496652963607196</c:v>
                </c:pt>
                <c:pt idx="987">
                  <c:v>0.58281427274416198</c:v>
                </c:pt>
                <c:pt idx="988">
                  <c:v>0.61503411361656701</c:v>
                </c:pt>
                <c:pt idx="989">
                  <c:v>0.61124078036774099</c:v>
                </c:pt>
                <c:pt idx="990">
                  <c:v>0.60834851611639695</c:v>
                </c:pt>
                <c:pt idx="991">
                  <c:v>0.60905159645036799</c:v>
                </c:pt>
                <c:pt idx="992">
                  <c:v>0.60751695941204797</c:v>
                </c:pt>
                <c:pt idx="993">
                  <c:v>0.59576951253020005</c:v>
                </c:pt>
                <c:pt idx="994">
                  <c:v>0.60505595000183998</c:v>
                </c:pt>
                <c:pt idx="995">
                  <c:v>0.58941396831675796</c:v>
                </c:pt>
                <c:pt idx="996">
                  <c:v>0.59473320616065295</c:v>
                </c:pt>
                <c:pt idx="997">
                  <c:v>0.58596607148236501</c:v>
                </c:pt>
                <c:pt idx="998">
                  <c:v>0.60111070238757203</c:v>
                </c:pt>
                <c:pt idx="999">
                  <c:v>0.62024486831070402</c:v>
                </c:pt>
                <c:pt idx="1000">
                  <c:v>0.62999371552401995</c:v>
                </c:pt>
                <c:pt idx="1001">
                  <c:v>0.63569687831982002</c:v>
                </c:pt>
                <c:pt idx="1002">
                  <c:v>0.63565928993221399</c:v>
                </c:pt>
                <c:pt idx="1003">
                  <c:v>0.63674167604526899</c:v>
                </c:pt>
                <c:pt idx="1004">
                  <c:v>0.66341767003538998</c:v>
                </c:pt>
                <c:pt idx="1005">
                  <c:v>0.656829678658021</c:v>
                </c:pt>
                <c:pt idx="1006">
                  <c:v>0.64865303216601</c:v>
                </c:pt>
                <c:pt idx="1007">
                  <c:v>0.63924474770448003</c:v>
                </c:pt>
                <c:pt idx="1008">
                  <c:v>0.62931626788000194</c:v>
                </c:pt>
                <c:pt idx="1009">
                  <c:v>0.63398098205493303</c:v>
                </c:pt>
                <c:pt idx="1010">
                  <c:v>0.62305963321567404</c:v>
                </c:pt>
                <c:pt idx="1011">
                  <c:v>0.64274859116603</c:v>
                </c:pt>
                <c:pt idx="1012">
                  <c:v>0.66683198896251095</c:v>
                </c:pt>
                <c:pt idx="1013">
                  <c:v>0.65786647274266596</c:v>
                </c:pt>
                <c:pt idx="1014">
                  <c:v>0.68229980379423105</c:v>
                </c:pt>
                <c:pt idx="1015">
                  <c:v>0.67613851335078801</c:v>
                </c:pt>
                <c:pt idx="1016">
                  <c:v>0.67009953606842598</c:v>
                </c:pt>
                <c:pt idx="1017">
                  <c:v>0.67455466571412903</c:v>
                </c:pt>
                <c:pt idx="1018">
                  <c:v>0.68151698219385104</c:v>
                </c:pt>
                <c:pt idx="1019">
                  <c:v>0.68613441238831396</c:v>
                </c:pt>
                <c:pt idx="1020">
                  <c:v>0.69628171691218799</c:v>
                </c:pt>
                <c:pt idx="1021">
                  <c:v>0.70766885299966797</c:v>
                </c:pt>
                <c:pt idx="1022">
                  <c:v>0.71658155117003797</c:v>
                </c:pt>
                <c:pt idx="1023">
                  <c:v>0.69965746375815296</c:v>
                </c:pt>
                <c:pt idx="1024">
                  <c:v>0.71213246018568899</c:v>
                </c:pt>
                <c:pt idx="1025">
                  <c:v>0.70902497512388696</c:v>
                </c:pt>
                <c:pt idx="1026">
                  <c:v>0.68735246711790599</c:v>
                </c:pt>
                <c:pt idx="1027">
                  <c:v>0.694319510823737</c:v>
                </c:pt>
                <c:pt idx="1028">
                  <c:v>0.69432288049134605</c:v>
                </c:pt>
                <c:pt idx="1029">
                  <c:v>0.68723974881342897</c:v>
                </c:pt>
                <c:pt idx="1030">
                  <c:v>0.71638039770968098</c:v>
                </c:pt>
                <c:pt idx="1031">
                  <c:v>0.70617890362187596</c:v>
                </c:pt>
                <c:pt idx="1032">
                  <c:v>0.72894841741263094</c:v>
                </c:pt>
                <c:pt idx="1033">
                  <c:v>0.72286980057072403</c:v>
                </c:pt>
                <c:pt idx="1034">
                  <c:v>0.724180193199499</c:v>
                </c:pt>
                <c:pt idx="1035">
                  <c:v>0.70816836454541898</c:v>
                </c:pt>
                <c:pt idx="1036">
                  <c:v>0.70911691521731501</c:v>
                </c:pt>
                <c:pt idx="1037">
                  <c:v>0.713933906600552</c:v>
                </c:pt>
                <c:pt idx="1038">
                  <c:v>0.72203327611846702</c:v>
                </c:pt>
                <c:pt idx="1039">
                  <c:v>0.72070311232885098</c:v>
                </c:pt>
                <c:pt idx="1040">
                  <c:v>0.73151058200113905</c:v>
                </c:pt>
                <c:pt idx="1041">
                  <c:v>0.71862507701240796</c:v>
                </c:pt>
                <c:pt idx="1042">
                  <c:v>0.70198643022765295</c:v>
                </c:pt>
                <c:pt idx="1043">
                  <c:v>0.71543534351750004</c:v>
                </c:pt>
                <c:pt idx="1044">
                  <c:v>0.72954408829358097</c:v>
                </c:pt>
                <c:pt idx="1045">
                  <c:v>0.73091037116888302</c:v>
                </c:pt>
                <c:pt idx="1046">
                  <c:v>0.760440751626274</c:v>
                </c:pt>
                <c:pt idx="1047">
                  <c:v>0.75755039156653303</c:v>
                </c:pt>
                <c:pt idx="1048">
                  <c:v>0.76042943134226804</c:v>
                </c:pt>
                <c:pt idx="1049">
                  <c:v>0.74042476914899402</c:v>
                </c:pt>
                <c:pt idx="1050">
                  <c:v>0.75582884096006497</c:v>
                </c:pt>
                <c:pt idx="1051">
                  <c:v>0.73930830648811496</c:v>
                </c:pt>
                <c:pt idx="1052">
                  <c:v>0.75249565761070802</c:v>
                </c:pt>
                <c:pt idx="1053">
                  <c:v>0.73619657681642203</c:v>
                </c:pt>
                <c:pt idx="1054">
                  <c:v>0.76064315326297205</c:v>
                </c:pt>
                <c:pt idx="1055">
                  <c:v>0.77081526401890399</c:v>
                </c:pt>
                <c:pt idx="1056">
                  <c:v>0.78796813831180801</c:v>
                </c:pt>
                <c:pt idx="1057">
                  <c:v>0.80310665117278401</c:v>
                </c:pt>
                <c:pt idx="1058">
                  <c:v>0.79808825684604101</c:v>
                </c:pt>
                <c:pt idx="1059">
                  <c:v>0.77788454738176005</c:v>
                </c:pt>
                <c:pt idx="1060">
                  <c:v>0.77279901238774096</c:v>
                </c:pt>
                <c:pt idx="1061">
                  <c:v>0.75594163283601201</c:v>
                </c:pt>
                <c:pt idx="1062">
                  <c:v>0.77133154011418603</c:v>
                </c:pt>
                <c:pt idx="1063">
                  <c:v>0.75934649781476105</c:v>
                </c:pt>
                <c:pt idx="1064">
                  <c:v>0.76999568243198002</c:v>
                </c:pt>
                <c:pt idx="1065">
                  <c:v>0.76546226351499302</c:v>
                </c:pt>
                <c:pt idx="1066">
                  <c:v>0.78047096852452102</c:v>
                </c:pt>
                <c:pt idx="1067">
                  <c:v>0.79464455313599103</c:v>
                </c:pt>
                <c:pt idx="1068">
                  <c:v>0.78011777527066295</c:v>
                </c:pt>
                <c:pt idx="1069">
                  <c:v>0.76701143108810599</c:v>
                </c:pt>
                <c:pt idx="1070">
                  <c:v>0.77161983623458197</c:v>
                </c:pt>
                <c:pt idx="1071">
                  <c:v>0.75479571018147995</c:v>
                </c:pt>
                <c:pt idx="1072">
                  <c:v>0.75918874589118202</c:v>
                </c:pt>
                <c:pt idx="1073">
                  <c:v>0.76645832642039002</c:v>
                </c:pt>
                <c:pt idx="1074">
                  <c:v>0.77777857988500798</c:v>
                </c:pt>
                <c:pt idx="1075">
                  <c:v>0.78288927013225795</c:v>
                </c:pt>
                <c:pt idx="1076">
                  <c:v>0.79957637203115905</c:v>
                </c:pt>
                <c:pt idx="1077">
                  <c:v>0.78713878267091397</c:v>
                </c:pt>
                <c:pt idx="1078">
                  <c:v>0.78300358599436004</c:v>
                </c:pt>
                <c:pt idx="1079">
                  <c:v>0.77863052247771303</c:v>
                </c:pt>
                <c:pt idx="1080">
                  <c:v>0.77485823929259501</c:v>
                </c:pt>
                <c:pt idx="1081">
                  <c:v>0.76440135765310602</c:v>
                </c:pt>
                <c:pt idx="1082">
                  <c:v>0.77053907369635999</c:v>
                </c:pt>
                <c:pt idx="1083">
                  <c:v>0.789581662007665</c:v>
                </c:pt>
                <c:pt idx="1084">
                  <c:v>0.783559026395929</c:v>
                </c:pt>
                <c:pt idx="1085">
                  <c:v>0.78419253405856804</c:v>
                </c:pt>
                <c:pt idx="1086">
                  <c:v>0.78129640230821695</c:v>
                </c:pt>
                <c:pt idx="1087">
                  <c:v>0.78371963550155599</c:v>
                </c:pt>
                <c:pt idx="1088">
                  <c:v>0.77870145396125101</c:v>
                </c:pt>
                <c:pt idx="1089">
                  <c:v>0.77205080920453995</c:v>
                </c:pt>
                <c:pt idx="1090">
                  <c:v>0.77265842511566396</c:v>
                </c:pt>
                <c:pt idx="1091">
                  <c:v>0.76062632840772804</c:v>
                </c:pt>
                <c:pt idx="1092">
                  <c:v>0.76923231668729397</c:v>
                </c:pt>
                <c:pt idx="1093">
                  <c:v>0.77056563875416295</c:v>
                </c:pt>
                <c:pt idx="1094">
                  <c:v>0.77649339668244799</c:v>
                </c:pt>
                <c:pt idx="1095">
                  <c:v>0.77211195416384903</c:v>
                </c:pt>
                <c:pt idx="1096">
                  <c:v>0.78778981094594602</c:v>
                </c:pt>
                <c:pt idx="1097">
                  <c:v>0.81173629488725096</c:v>
                </c:pt>
                <c:pt idx="1098">
                  <c:v>0.81989864733957996</c:v>
                </c:pt>
                <c:pt idx="1099">
                  <c:v>0.83201321402168105</c:v>
                </c:pt>
                <c:pt idx="1100">
                  <c:v>0.83834480973626702</c:v>
                </c:pt>
                <c:pt idx="1101">
                  <c:v>0.84563435350247096</c:v>
                </c:pt>
                <c:pt idx="1102">
                  <c:v>0.84249982217354202</c:v>
                </c:pt>
                <c:pt idx="1103">
                  <c:v>0.85505550754073001</c:v>
                </c:pt>
                <c:pt idx="1104">
                  <c:v>0.85618094837952896</c:v>
                </c:pt>
                <c:pt idx="1105">
                  <c:v>0.84707183221259696</c:v>
                </c:pt>
                <c:pt idx="1106">
                  <c:v>0.84392907541941897</c:v>
                </c:pt>
                <c:pt idx="1107">
                  <c:v>0.82842236691483195</c:v>
                </c:pt>
                <c:pt idx="1108">
                  <c:v>0.80028496300093099</c:v>
                </c:pt>
                <c:pt idx="1109">
                  <c:v>0.80786864597851005</c:v>
                </c:pt>
                <c:pt idx="1110">
                  <c:v>0.81271674152126505</c:v>
                </c:pt>
                <c:pt idx="1111">
                  <c:v>0.80585723480696603</c:v>
                </c:pt>
                <c:pt idx="1112">
                  <c:v>0.80497013346954405</c:v>
                </c:pt>
                <c:pt idx="1113">
                  <c:v>0.80950646263315096</c:v>
                </c:pt>
                <c:pt idx="1114">
                  <c:v>0.79049251255825703</c:v>
                </c:pt>
                <c:pt idx="1115">
                  <c:v>0.78860717414897996</c:v>
                </c:pt>
                <c:pt idx="1116">
                  <c:v>0.79298982803413698</c:v>
                </c:pt>
                <c:pt idx="1117">
                  <c:v>0.79092942786458897</c:v>
                </c:pt>
                <c:pt idx="1118">
                  <c:v>0.78247084876413098</c:v>
                </c:pt>
                <c:pt idx="1119">
                  <c:v>0.79921053240353901</c:v>
                </c:pt>
                <c:pt idx="1120">
                  <c:v>0.80440014099871104</c:v>
                </c:pt>
                <c:pt idx="1121">
                  <c:v>0.79221268337774298</c:v>
                </c:pt>
                <c:pt idx="1122">
                  <c:v>0.79622321149549402</c:v>
                </c:pt>
                <c:pt idx="1123">
                  <c:v>0.80337388863650505</c:v>
                </c:pt>
                <c:pt idx="1124">
                  <c:v>0.79416684206694399</c:v>
                </c:pt>
                <c:pt idx="1125">
                  <c:v>0.80499797714241805</c:v>
                </c:pt>
                <c:pt idx="1126">
                  <c:v>0.80372416127399504</c:v>
                </c:pt>
                <c:pt idx="1127">
                  <c:v>0.798910585913569</c:v>
                </c:pt>
                <c:pt idx="1128">
                  <c:v>0.79287963641575698</c:v>
                </c:pt>
                <c:pt idx="1129">
                  <c:v>0.79852310674220295</c:v>
                </c:pt>
                <c:pt idx="1130">
                  <c:v>0.79983883539260903</c:v>
                </c:pt>
                <c:pt idx="1131">
                  <c:v>0.79142618607474602</c:v>
                </c:pt>
                <c:pt idx="1132">
                  <c:v>0.799963586383726</c:v>
                </c:pt>
                <c:pt idx="1133">
                  <c:v>0.78122794611018698</c:v>
                </c:pt>
                <c:pt idx="1134">
                  <c:v>0.76997517228916901</c:v>
                </c:pt>
                <c:pt idx="1135">
                  <c:v>0.76415673507667203</c:v>
                </c:pt>
                <c:pt idx="1136">
                  <c:v>0.77159202932617998</c:v>
                </c:pt>
                <c:pt idx="1137">
                  <c:v>0.78993717208421999</c:v>
                </c:pt>
                <c:pt idx="1138">
                  <c:v>0.786157599995844</c:v>
                </c:pt>
                <c:pt idx="1139">
                  <c:v>0.79057511066665098</c:v>
                </c:pt>
                <c:pt idx="1140">
                  <c:v>0.78944657655983996</c:v>
                </c:pt>
                <c:pt idx="1141">
                  <c:v>0.76304824338278199</c:v>
                </c:pt>
                <c:pt idx="1142">
                  <c:v>0.77104775321664698</c:v>
                </c:pt>
                <c:pt idx="1143">
                  <c:v>0.761344572356359</c:v>
                </c:pt>
                <c:pt idx="1144">
                  <c:v>0.75644632820875701</c:v>
                </c:pt>
                <c:pt idx="1145">
                  <c:v>0.75490186291544203</c:v>
                </c:pt>
                <c:pt idx="1146">
                  <c:v>0.74796737310494399</c:v>
                </c:pt>
                <c:pt idx="1147">
                  <c:v>0.77543221584967503</c:v>
                </c:pt>
                <c:pt idx="1148">
                  <c:v>0.78379311070793001</c:v>
                </c:pt>
                <c:pt idx="1149">
                  <c:v>0.78852643601236105</c:v>
                </c:pt>
                <c:pt idx="1150">
                  <c:v>0.78293027200290999</c:v>
                </c:pt>
                <c:pt idx="1151">
                  <c:v>0.79326446373466297</c:v>
                </c:pt>
                <c:pt idx="1152">
                  <c:v>0.77757543816420305</c:v>
                </c:pt>
                <c:pt idx="1153">
                  <c:v>0.79053866955669105</c:v>
                </c:pt>
                <c:pt idx="1154">
                  <c:v>0.79800406216630704</c:v>
                </c:pt>
                <c:pt idx="1155">
                  <c:v>0.79685340138743199</c:v>
                </c:pt>
                <c:pt idx="1156">
                  <c:v>0.790827914805184</c:v>
                </c:pt>
                <c:pt idx="1157">
                  <c:v>0.79831953933681499</c:v>
                </c:pt>
                <c:pt idx="1158">
                  <c:v>0.77014569859239301</c:v>
                </c:pt>
                <c:pt idx="1159">
                  <c:v>0.77896125156881102</c:v>
                </c:pt>
                <c:pt idx="1160">
                  <c:v>0.77568696604231702</c:v>
                </c:pt>
                <c:pt idx="1161">
                  <c:v>0.79916963568724897</c:v>
                </c:pt>
                <c:pt idx="1162">
                  <c:v>0.79915509275741803</c:v>
                </c:pt>
                <c:pt idx="1163">
                  <c:v>0.78801184335462404</c:v>
                </c:pt>
                <c:pt idx="1164">
                  <c:v>0.78573947835630897</c:v>
                </c:pt>
                <c:pt idx="1165">
                  <c:v>0.78328437001366902</c:v>
                </c:pt>
                <c:pt idx="1166">
                  <c:v>0.76483542843435004</c:v>
                </c:pt>
                <c:pt idx="1167">
                  <c:v>0.76697996816102698</c:v>
                </c:pt>
                <c:pt idx="1168">
                  <c:v>0.76595869625844903</c:v>
                </c:pt>
                <c:pt idx="1169">
                  <c:v>0.78102641559275698</c:v>
                </c:pt>
                <c:pt idx="1170">
                  <c:v>0.79679488799130405</c:v>
                </c:pt>
                <c:pt idx="1171">
                  <c:v>0.78710221869720598</c:v>
                </c:pt>
                <c:pt idx="1172">
                  <c:v>0.76642961142077504</c:v>
                </c:pt>
                <c:pt idx="1173">
                  <c:v>0.77093163478878501</c:v>
                </c:pt>
                <c:pt idx="1174">
                  <c:v>0.761976049404402</c:v>
                </c:pt>
                <c:pt idx="1175">
                  <c:v>0.77723030605333798</c:v>
                </c:pt>
                <c:pt idx="1176">
                  <c:v>0.76918827983296401</c:v>
                </c:pt>
                <c:pt idx="1177">
                  <c:v>0.779725517905273</c:v>
                </c:pt>
                <c:pt idx="1178">
                  <c:v>0.79446110473421605</c:v>
                </c:pt>
                <c:pt idx="1179">
                  <c:v>0.79110449440421704</c:v>
                </c:pt>
                <c:pt idx="1180">
                  <c:v>0.76285756858532805</c:v>
                </c:pt>
                <c:pt idx="1181">
                  <c:v>0.73757615364621298</c:v>
                </c:pt>
                <c:pt idx="1182">
                  <c:v>0.733484751194315</c:v>
                </c:pt>
                <c:pt idx="1183">
                  <c:v>0.70519795213244196</c:v>
                </c:pt>
                <c:pt idx="1184">
                  <c:v>0.70242515523949001</c:v>
                </c:pt>
                <c:pt idx="1185">
                  <c:v>0.72510797392508497</c:v>
                </c:pt>
                <c:pt idx="1186">
                  <c:v>0.72517085408869397</c:v>
                </c:pt>
                <c:pt idx="1187">
                  <c:v>0.73385919110303699</c:v>
                </c:pt>
                <c:pt idx="1188">
                  <c:v>0.72701917818180894</c:v>
                </c:pt>
                <c:pt idx="1189">
                  <c:v>0.73091563867162801</c:v>
                </c:pt>
                <c:pt idx="1190">
                  <c:v>0.73726626919763605</c:v>
                </c:pt>
                <c:pt idx="1191">
                  <c:v>0.73716391349696697</c:v>
                </c:pt>
                <c:pt idx="1192">
                  <c:v>0.73569473587951695</c:v>
                </c:pt>
                <c:pt idx="1193">
                  <c:v>0.73899300834292903</c:v>
                </c:pt>
                <c:pt idx="1194">
                  <c:v>0.75554929019182204</c:v>
                </c:pt>
                <c:pt idx="1195">
                  <c:v>0.76139596214087402</c:v>
                </c:pt>
                <c:pt idx="1196">
                  <c:v>0.77336376662648498</c:v>
                </c:pt>
                <c:pt idx="1197">
                  <c:v>0.78099048160656903</c:v>
                </c:pt>
                <c:pt idx="1198">
                  <c:v>0.77082090853594798</c:v>
                </c:pt>
                <c:pt idx="1199">
                  <c:v>0.77023529065319796</c:v>
                </c:pt>
                <c:pt idx="1200">
                  <c:v>0.77226773928882797</c:v>
                </c:pt>
                <c:pt idx="1201">
                  <c:v>0.73437643313712297</c:v>
                </c:pt>
                <c:pt idx="1202">
                  <c:v>0.73754668187571804</c:v>
                </c:pt>
                <c:pt idx="1203">
                  <c:v>0.727292199117473</c:v>
                </c:pt>
                <c:pt idx="1204">
                  <c:v>0.72785678349244198</c:v>
                </c:pt>
                <c:pt idx="1205">
                  <c:v>0.73151829364549004</c:v>
                </c:pt>
                <c:pt idx="1206">
                  <c:v>0.73902161226492102</c:v>
                </c:pt>
                <c:pt idx="1207">
                  <c:v>0.73776873180121605</c:v>
                </c:pt>
                <c:pt idx="1208">
                  <c:v>0.748653335603499</c:v>
                </c:pt>
                <c:pt idx="1209">
                  <c:v>0.74051643518061805</c:v>
                </c:pt>
                <c:pt idx="1210">
                  <c:v>0.74578454119975501</c:v>
                </c:pt>
                <c:pt idx="1211">
                  <c:v>0.747733182643738</c:v>
                </c:pt>
                <c:pt idx="1212">
                  <c:v>0.73618181324408505</c:v>
                </c:pt>
                <c:pt idx="1213">
                  <c:v>0.74442707119686702</c:v>
                </c:pt>
                <c:pt idx="1214">
                  <c:v>0.76272514123661195</c:v>
                </c:pt>
                <c:pt idx="1215">
                  <c:v>0.75701870647880598</c:v>
                </c:pt>
                <c:pt idx="1216">
                  <c:v>0.75747240399868698</c:v>
                </c:pt>
                <c:pt idx="1217">
                  <c:v>0.78587045177202497</c:v>
                </c:pt>
                <c:pt idx="1218">
                  <c:v>0.79567613802669301</c:v>
                </c:pt>
                <c:pt idx="1219">
                  <c:v>0.77512127657105001</c:v>
                </c:pt>
                <c:pt idx="1220">
                  <c:v>0.77166626493689705</c:v>
                </c:pt>
                <c:pt idx="1221">
                  <c:v>0.75622019536764296</c:v>
                </c:pt>
                <c:pt idx="1222">
                  <c:v>0.74922798464821705</c:v>
                </c:pt>
                <c:pt idx="1223">
                  <c:v>0.74943286588727698</c:v>
                </c:pt>
                <c:pt idx="1224">
                  <c:v>0.75804159163784202</c:v>
                </c:pt>
                <c:pt idx="1225">
                  <c:v>0.75432954050597101</c:v>
                </c:pt>
                <c:pt idx="1226">
                  <c:v>0.75099347657227</c:v>
                </c:pt>
                <c:pt idx="1227">
                  <c:v>0.75799123821978898</c:v>
                </c:pt>
                <c:pt idx="1228">
                  <c:v>0.75929329699519998</c:v>
                </c:pt>
                <c:pt idx="1229">
                  <c:v>0.769541361116172</c:v>
                </c:pt>
                <c:pt idx="1230">
                  <c:v>0.753631946834869</c:v>
                </c:pt>
                <c:pt idx="1231">
                  <c:v>0.73761718970119805</c:v>
                </c:pt>
                <c:pt idx="1232">
                  <c:v>0.72794113066913801</c:v>
                </c:pt>
                <c:pt idx="1233">
                  <c:v>0.72031720711740199</c:v>
                </c:pt>
                <c:pt idx="1234">
                  <c:v>0.71069802710048602</c:v>
                </c:pt>
                <c:pt idx="1235">
                  <c:v>0.716260752525538</c:v>
                </c:pt>
                <c:pt idx="1236">
                  <c:v>0.73780751408532796</c:v>
                </c:pt>
                <c:pt idx="1237">
                  <c:v>0.73538790955611899</c:v>
                </c:pt>
                <c:pt idx="1238">
                  <c:v>0.74422456439268503</c:v>
                </c:pt>
                <c:pt idx="1239">
                  <c:v>0.72345855686169702</c:v>
                </c:pt>
                <c:pt idx="1240">
                  <c:v>0.72949499907733895</c:v>
                </c:pt>
                <c:pt idx="1241">
                  <c:v>0.73026994176235205</c:v>
                </c:pt>
                <c:pt idx="1242">
                  <c:v>0.73663451540937896</c:v>
                </c:pt>
                <c:pt idx="1243">
                  <c:v>0.73163621113439303</c:v>
                </c:pt>
                <c:pt idx="1244">
                  <c:v>0.71005359405231105</c:v>
                </c:pt>
                <c:pt idx="1245">
                  <c:v>0.70314712694393799</c:v>
                </c:pt>
                <c:pt idx="1246">
                  <c:v>0.69529496859936601</c:v>
                </c:pt>
                <c:pt idx="1247">
                  <c:v>0.73052114421482395</c:v>
                </c:pt>
                <c:pt idx="1248">
                  <c:v>0.74175791698079696</c:v>
                </c:pt>
                <c:pt idx="1249">
                  <c:v>0.73884678819900196</c:v>
                </c:pt>
                <c:pt idx="1250">
                  <c:v>0.76217219804566305</c:v>
                </c:pt>
                <c:pt idx="1251">
                  <c:v>0.77281621607308804</c:v>
                </c:pt>
                <c:pt idx="1252">
                  <c:v>0.75843880612639203</c:v>
                </c:pt>
                <c:pt idx="1253">
                  <c:v>0.77430337998368703</c:v>
                </c:pt>
                <c:pt idx="1254">
                  <c:v>0.75733314730284096</c:v>
                </c:pt>
                <c:pt idx="1255">
                  <c:v>0.73397448451484504</c:v>
                </c:pt>
                <c:pt idx="1256">
                  <c:v>0.72742159982660304</c:v>
                </c:pt>
                <c:pt idx="1257">
                  <c:v>0.74780057320284998</c:v>
                </c:pt>
                <c:pt idx="1258">
                  <c:v>0.76160254060600796</c:v>
                </c:pt>
                <c:pt idx="1259">
                  <c:v>0.75610538543363903</c:v>
                </c:pt>
                <c:pt idx="1260">
                  <c:v>0.75390498156979902</c:v>
                </c:pt>
                <c:pt idx="1261">
                  <c:v>0.75222815617673899</c:v>
                </c:pt>
                <c:pt idx="1262">
                  <c:v>0.76600695096746396</c:v>
                </c:pt>
                <c:pt idx="1263">
                  <c:v>0.76596842289551703</c:v>
                </c:pt>
                <c:pt idx="1264">
                  <c:v>0.77132355661125696</c:v>
                </c:pt>
                <c:pt idx="1265">
                  <c:v>0.75413897171058697</c:v>
                </c:pt>
                <c:pt idx="1266">
                  <c:v>0.74791260714941599</c:v>
                </c:pt>
                <c:pt idx="1267">
                  <c:v>0.72526685984787198</c:v>
                </c:pt>
                <c:pt idx="1268">
                  <c:v>0.72928411566891804</c:v>
                </c:pt>
                <c:pt idx="1269">
                  <c:v>0.71357062487932599</c:v>
                </c:pt>
                <c:pt idx="1270">
                  <c:v>0.71771523448793395</c:v>
                </c:pt>
                <c:pt idx="1271">
                  <c:v>0.72006899060993401</c:v>
                </c:pt>
                <c:pt idx="1272">
                  <c:v>0.718157313650306</c:v>
                </c:pt>
                <c:pt idx="1273">
                  <c:v>0.72043160194532196</c:v>
                </c:pt>
                <c:pt idx="1274">
                  <c:v>0.72337811029863097</c:v>
                </c:pt>
                <c:pt idx="1275">
                  <c:v>0.72196420679599005</c:v>
                </c:pt>
                <c:pt idx="1276">
                  <c:v>0.72575019219900505</c:v>
                </c:pt>
                <c:pt idx="1277">
                  <c:v>0.73446115358259101</c:v>
                </c:pt>
                <c:pt idx="1278">
                  <c:v>0.73527495856574498</c:v>
                </c:pt>
                <c:pt idx="1279">
                  <c:v>0.734286302050838</c:v>
                </c:pt>
                <c:pt idx="1280">
                  <c:v>0.74689396615109804</c:v>
                </c:pt>
                <c:pt idx="1281">
                  <c:v>0.72328138582506996</c:v>
                </c:pt>
                <c:pt idx="1282">
                  <c:v>0.71996575620847203</c:v>
                </c:pt>
                <c:pt idx="1283">
                  <c:v>0.725059591298305</c:v>
                </c:pt>
                <c:pt idx="1284">
                  <c:v>0.71842749943474205</c:v>
                </c:pt>
                <c:pt idx="1285">
                  <c:v>0.72223151122473395</c:v>
                </c:pt>
                <c:pt idx="1286">
                  <c:v>0.72624798094190801</c:v>
                </c:pt>
                <c:pt idx="1287">
                  <c:v>0.73239786984946298</c:v>
                </c:pt>
                <c:pt idx="1288">
                  <c:v>0.72265694937989999</c:v>
                </c:pt>
                <c:pt idx="1289">
                  <c:v>0.71942521607724497</c:v>
                </c:pt>
                <c:pt idx="1290">
                  <c:v>0.73159393384402105</c:v>
                </c:pt>
                <c:pt idx="1291">
                  <c:v>0.723835538104172</c:v>
                </c:pt>
                <c:pt idx="1292">
                  <c:v>0.72539377003817196</c:v>
                </c:pt>
                <c:pt idx="1293">
                  <c:v>0.72262405309495703</c:v>
                </c:pt>
                <c:pt idx="1294">
                  <c:v>0.71492406617119797</c:v>
                </c:pt>
                <c:pt idx="1295">
                  <c:v>0.72417243522722596</c:v>
                </c:pt>
                <c:pt idx="1296">
                  <c:v>0.72367949833610501</c:v>
                </c:pt>
                <c:pt idx="1297">
                  <c:v>0.72860745474532895</c:v>
                </c:pt>
                <c:pt idx="1298">
                  <c:v>0.71351613173786399</c:v>
                </c:pt>
                <c:pt idx="1299">
                  <c:v>0.69750565574296597</c:v>
                </c:pt>
                <c:pt idx="1300">
                  <c:v>0.70578880920405396</c:v>
                </c:pt>
                <c:pt idx="1301">
                  <c:v>0.71944086199840396</c:v>
                </c:pt>
                <c:pt idx="1302">
                  <c:v>0.72684362936359503</c:v>
                </c:pt>
                <c:pt idx="1303">
                  <c:v>0.72853873522936596</c:v>
                </c:pt>
                <c:pt idx="1304">
                  <c:v>0.72261860823941504</c:v>
                </c:pt>
                <c:pt idx="1305">
                  <c:v>0.72401617914267202</c:v>
                </c:pt>
                <c:pt idx="1306">
                  <c:v>0.720556833551939</c:v>
                </c:pt>
                <c:pt idx="1307">
                  <c:v>0.70680587181348098</c:v>
                </c:pt>
                <c:pt idx="1308">
                  <c:v>0.69251499900566205</c:v>
                </c:pt>
                <c:pt idx="1309">
                  <c:v>0.70018986482974199</c:v>
                </c:pt>
                <c:pt idx="1310">
                  <c:v>0.71145751977439098</c:v>
                </c:pt>
                <c:pt idx="1311">
                  <c:v>0.69293603518802005</c:v>
                </c:pt>
                <c:pt idx="1312">
                  <c:v>0.696723931577796</c:v>
                </c:pt>
                <c:pt idx="1313">
                  <c:v>0.68854541476331899</c:v>
                </c:pt>
                <c:pt idx="1314">
                  <c:v>0.67972386610615698</c:v>
                </c:pt>
                <c:pt idx="1315">
                  <c:v>0.67960318066797598</c:v>
                </c:pt>
                <c:pt idx="1316">
                  <c:v>0.66969624809330297</c:v>
                </c:pt>
                <c:pt idx="1317">
                  <c:v>0.67024706268793199</c:v>
                </c:pt>
                <c:pt idx="1318">
                  <c:v>0.69007538569125504</c:v>
                </c:pt>
                <c:pt idx="1319">
                  <c:v>0.68173915467025004</c:v>
                </c:pt>
                <c:pt idx="1320">
                  <c:v>0.66973320561574001</c:v>
                </c:pt>
                <c:pt idx="1321">
                  <c:v>0.64456587186399705</c:v>
                </c:pt>
                <c:pt idx="1322">
                  <c:v>0.66109133660536301</c:v>
                </c:pt>
                <c:pt idx="1323">
                  <c:v>0.64132082959049197</c:v>
                </c:pt>
                <c:pt idx="1324">
                  <c:v>0.63935911424899206</c:v>
                </c:pt>
                <c:pt idx="1325">
                  <c:v>0.64371555139036996</c:v>
                </c:pt>
                <c:pt idx="1326">
                  <c:v>0.66207553738151503</c:v>
                </c:pt>
                <c:pt idx="1327">
                  <c:v>0.66205524220265799</c:v>
                </c:pt>
                <c:pt idx="1328">
                  <c:v>0.653434252422465</c:v>
                </c:pt>
                <c:pt idx="1329">
                  <c:v>0.660038281824055</c:v>
                </c:pt>
                <c:pt idx="1330">
                  <c:v>0.68256204935397602</c:v>
                </c:pt>
                <c:pt idx="1331">
                  <c:v>0.68952732014617202</c:v>
                </c:pt>
                <c:pt idx="1332">
                  <c:v>0.68257565021210398</c:v>
                </c:pt>
                <c:pt idx="1333">
                  <c:v>0.67751474509742904</c:v>
                </c:pt>
                <c:pt idx="1334">
                  <c:v>0.65908692875330999</c:v>
                </c:pt>
                <c:pt idx="1335">
                  <c:v>0.63742643166825497</c:v>
                </c:pt>
                <c:pt idx="1336">
                  <c:v>0.65137522622652699</c:v>
                </c:pt>
                <c:pt idx="1337">
                  <c:v>0.66158550990105203</c:v>
                </c:pt>
                <c:pt idx="1338">
                  <c:v>0.65723646703996896</c:v>
                </c:pt>
                <c:pt idx="1339">
                  <c:v>0.64256715425487698</c:v>
                </c:pt>
                <c:pt idx="1340">
                  <c:v>0.62980286759132897</c:v>
                </c:pt>
                <c:pt idx="1341">
                  <c:v>0.60660756017481698</c:v>
                </c:pt>
                <c:pt idx="1342">
                  <c:v>0.60956201008799005</c:v>
                </c:pt>
                <c:pt idx="1343">
                  <c:v>0.63613110935531503</c:v>
                </c:pt>
                <c:pt idx="1344">
                  <c:v>0.63740771238652705</c:v>
                </c:pt>
                <c:pt idx="1345">
                  <c:v>0.64405727147486402</c:v>
                </c:pt>
                <c:pt idx="1346">
                  <c:v>0.61143168116851598</c:v>
                </c:pt>
                <c:pt idx="1347">
                  <c:v>0.60092366256019702</c:v>
                </c:pt>
                <c:pt idx="1348">
                  <c:v>0.57443729340468097</c:v>
                </c:pt>
                <c:pt idx="1349">
                  <c:v>0.56877479287172705</c:v>
                </c:pt>
                <c:pt idx="1350">
                  <c:v>0.57626959048708604</c:v>
                </c:pt>
                <c:pt idx="1351">
                  <c:v>0.56000219140648499</c:v>
                </c:pt>
                <c:pt idx="1352">
                  <c:v>0.55996234716674897</c:v>
                </c:pt>
                <c:pt idx="1353">
                  <c:v>0.55893696766216105</c:v>
                </c:pt>
                <c:pt idx="1354">
                  <c:v>0.572195519876873</c:v>
                </c:pt>
                <c:pt idx="1355">
                  <c:v>0.57405874658691303</c:v>
                </c:pt>
                <c:pt idx="1356">
                  <c:v>0.57317713659757197</c:v>
                </c:pt>
                <c:pt idx="1357">
                  <c:v>0.58663543365713899</c:v>
                </c:pt>
                <c:pt idx="1358">
                  <c:v>0.59638350672484797</c:v>
                </c:pt>
                <c:pt idx="1359">
                  <c:v>0.58995326230588396</c:v>
                </c:pt>
                <c:pt idx="1360">
                  <c:v>0.59449248573318803</c:v>
                </c:pt>
                <c:pt idx="1361">
                  <c:v>0.56713545324188697</c:v>
                </c:pt>
                <c:pt idx="1362">
                  <c:v>0.57969556349268703</c:v>
                </c:pt>
                <c:pt idx="1363">
                  <c:v>0.56707313477080201</c:v>
                </c:pt>
                <c:pt idx="1364">
                  <c:v>0.55688117264288595</c:v>
                </c:pt>
                <c:pt idx="1365">
                  <c:v>0.57026381924294001</c:v>
                </c:pt>
                <c:pt idx="1366">
                  <c:v>0.58074966010176499</c:v>
                </c:pt>
                <c:pt idx="1367">
                  <c:v>0.58698419640205901</c:v>
                </c:pt>
                <c:pt idx="1368">
                  <c:v>0.58276464850111598</c:v>
                </c:pt>
                <c:pt idx="1369">
                  <c:v>0.57926996464277802</c:v>
                </c:pt>
                <c:pt idx="1370">
                  <c:v>0.56999625997076697</c:v>
                </c:pt>
                <c:pt idx="1371">
                  <c:v>0.53454515144477999</c:v>
                </c:pt>
                <c:pt idx="1372">
                  <c:v>0.53305547640891404</c:v>
                </c:pt>
                <c:pt idx="1373">
                  <c:v>0.53210776821068395</c:v>
                </c:pt>
                <c:pt idx="1374">
                  <c:v>0.55186000825642501</c:v>
                </c:pt>
                <c:pt idx="1375">
                  <c:v>0.55723225692914402</c:v>
                </c:pt>
                <c:pt idx="1376">
                  <c:v>0.55149382185031703</c:v>
                </c:pt>
                <c:pt idx="1377">
                  <c:v>0.54908830685576404</c:v>
                </c:pt>
                <c:pt idx="1378">
                  <c:v>0.55172062102916697</c:v>
                </c:pt>
                <c:pt idx="1379">
                  <c:v>0.53953756571978095</c:v>
                </c:pt>
                <c:pt idx="1380">
                  <c:v>0.52747168223138996</c:v>
                </c:pt>
                <c:pt idx="1381">
                  <c:v>0.450235995300999</c:v>
                </c:pt>
                <c:pt idx="1382">
                  <c:v>0.44453503065193201</c:v>
                </c:pt>
                <c:pt idx="1383">
                  <c:v>0.42998311882706503</c:v>
                </c:pt>
                <c:pt idx="1384">
                  <c:v>0.44033717014583801</c:v>
                </c:pt>
                <c:pt idx="1385">
                  <c:v>0.45454361876973398</c:v>
                </c:pt>
                <c:pt idx="1386">
                  <c:v>0.45429086113956102</c:v>
                </c:pt>
                <c:pt idx="1387">
                  <c:v>0.45073849046664499</c:v>
                </c:pt>
                <c:pt idx="1388">
                  <c:v>0.440927853916386</c:v>
                </c:pt>
                <c:pt idx="1389">
                  <c:v>0.427399202242981</c:v>
                </c:pt>
                <c:pt idx="1390">
                  <c:v>0.41290767416700103</c:v>
                </c:pt>
                <c:pt idx="1391">
                  <c:v>0.380351986711356</c:v>
                </c:pt>
                <c:pt idx="1392">
                  <c:v>0.38024093889349803</c:v>
                </c:pt>
                <c:pt idx="1393">
                  <c:v>0.37847033093619398</c:v>
                </c:pt>
                <c:pt idx="1394">
                  <c:v>0.38192737365047602</c:v>
                </c:pt>
                <c:pt idx="1395">
                  <c:v>0.39001827044743498</c:v>
                </c:pt>
                <c:pt idx="1396">
                  <c:v>0.38471976914406902</c:v>
                </c:pt>
                <c:pt idx="1397">
                  <c:v>0.38881769649945203</c:v>
                </c:pt>
                <c:pt idx="1398">
                  <c:v>0.39341449025949798</c:v>
                </c:pt>
                <c:pt idx="1399">
                  <c:v>0.40333662945115301</c:v>
                </c:pt>
                <c:pt idx="1400">
                  <c:v>0.42067700804019198</c:v>
                </c:pt>
                <c:pt idx="1401">
                  <c:v>0.392785140106583</c:v>
                </c:pt>
                <c:pt idx="1402">
                  <c:v>0.39311672871537001</c:v>
                </c:pt>
                <c:pt idx="1403">
                  <c:v>0.40337815434565699</c:v>
                </c:pt>
                <c:pt idx="1404">
                  <c:v>0.39175873108551801</c:v>
                </c:pt>
                <c:pt idx="1405">
                  <c:v>0.399875402387742</c:v>
                </c:pt>
                <c:pt idx="1406">
                  <c:v>0.398009860720621</c:v>
                </c:pt>
                <c:pt idx="1407">
                  <c:v>0.39866116943617402</c:v>
                </c:pt>
                <c:pt idx="1408">
                  <c:v>0.39766270515115398</c:v>
                </c:pt>
                <c:pt idx="1409">
                  <c:v>0.40671426728323301</c:v>
                </c:pt>
                <c:pt idx="1410">
                  <c:v>0.39294528483372498</c:v>
                </c:pt>
                <c:pt idx="1411">
                  <c:v>0.35173692887687402</c:v>
                </c:pt>
                <c:pt idx="1412">
                  <c:v>0.351472093967514</c:v>
                </c:pt>
                <c:pt idx="1413">
                  <c:v>0.35530035313747099</c:v>
                </c:pt>
                <c:pt idx="1414">
                  <c:v>0.35210364013629902</c:v>
                </c:pt>
                <c:pt idx="1415">
                  <c:v>0.35090215659517499</c:v>
                </c:pt>
                <c:pt idx="1416">
                  <c:v>0.37221521560488402</c:v>
                </c:pt>
                <c:pt idx="1417">
                  <c:v>0.36173363172739698</c:v>
                </c:pt>
                <c:pt idx="1418">
                  <c:v>0.37019745550614502</c:v>
                </c:pt>
                <c:pt idx="1419">
                  <c:v>0.35527601029938799</c:v>
                </c:pt>
                <c:pt idx="1420">
                  <c:v>0.349310844866698</c:v>
                </c:pt>
                <c:pt idx="1421">
                  <c:v>0.29451291714287198</c:v>
                </c:pt>
                <c:pt idx="1422">
                  <c:v>0.298357483887224</c:v>
                </c:pt>
                <c:pt idx="1423">
                  <c:v>0.293318857475312</c:v>
                </c:pt>
                <c:pt idx="1424">
                  <c:v>0.30017985285388299</c:v>
                </c:pt>
                <c:pt idx="1425">
                  <c:v>0.30639760879866701</c:v>
                </c:pt>
                <c:pt idx="1426">
                  <c:v>0.30938487498754602</c:v>
                </c:pt>
                <c:pt idx="1427">
                  <c:v>0.316726465440274</c:v>
                </c:pt>
                <c:pt idx="1428">
                  <c:v>0.29754261253112702</c:v>
                </c:pt>
                <c:pt idx="1429">
                  <c:v>0.296097461386435</c:v>
                </c:pt>
                <c:pt idx="1430">
                  <c:v>0.28448696020846498</c:v>
                </c:pt>
                <c:pt idx="1431">
                  <c:v>0.27001874836425999</c:v>
                </c:pt>
                <c:pt idx="1432">
                  <c:v>0.27279721421991499</c:v>
                </c:pt>
                <c:pt idx="1433">
                  <c:v>0.26855580695255099</c:v>
                </c:pt>
                <c:pt idx="1434">
                  <c:v>0.26394456789704102</c:v>
                </c:pt>
                <c:pt idx="1435">
                  <c:v>0.26394668039913299</c:v>
                </c:pt>
                <c:pt idx="1436">
                  <c:v>0.26998607889550102</c:v>
                </c:pt>
                <c:pt idx="1437">
                  <c:v>0.26771079635630002</c:v>
                </c:pt>
                <c:pt idx="1438">
                  <c:v>0.26910456242326303</c:v>
                </c:pt>
                <c:pt idx="1439">
                  <c:v>0.26822843180309802</c:v>
                </c:pt>
                <c:pt idx="1440">
                  <c:v>0.26013216594343802</c:v>
                </c:pt>
              </c:numCache>
            </c:numRef>
          </c:val>
          <c:smooth val="0"/>
          <c:extLst>
            <c:ext xmlns:c16="http://schemas.microsoft.com/office/drawing/2014/chart" uri="{C3380CC4-5D6E-409C-BE32-E72D297353CC}">
              <c16:uniqueId val="{00000000-033B-4F1A-B2C6-447BD3CDFE6C}"/>
            </c:ext>
          </c:extLst>
        </c:ser>
        <c:ser>
          <c:idx val="1"/>
          <c:order val="1"/>
          <c:tx>
            <c:strRef>
              <c:f>Fig9_weekday!$C$1</c:f>
              <c:strCache>
                <c:ptCount val="1"/>
                <c:pt idx="0">
                  <c:v>EV</c:v>
                </c:pt>
              </c:strCache>
            </c:strRef>
          </c:tx>
          <c:spPr>
            <a:ln w="22225" cap="rnd" cmpd="sng" algn="ctr">
              <a:solidFill>
                <a:schemeClr val="accent2"/>
              </a:solidFill>
              <a:round/>
            </a:ln>
            <a:effectLst/>
          </c:spPr>
          <c:marker>
            <c:symbol val="none"/>
          </c:marker>
          <c:cat>
            <c:numRef>
              <c:f>Fig9_weekday!$A$2:$A$1442</c:f>
              <c:numCache>
                <c:formatCode>h:mm</c:formatCode>
                <c:ptCount val="1441"/>
                <c:pt idx="0">
                  <c:v>0</c:v>
                </c:pt>
                <c:pt idx="1">
                  <c:v>6.9444444444444447E-4</c:v>
                </c:pt>
                <c:pt idx="2">
                  <c:v>1.3888888888888889E-3</c:v>
                </c:pt>
                <c:pt idx="3">
                  <c:v>2.0833333333333298E-3</c:v>
                </c:pt>
                <c:pt idx="4">
                  <c:v>2.7777777777777701E-3</c:v>
                </c:pt>
                <c:pt idx="5">
                  <c:v>3.4722222222222199E-3</c:v>
                </c:pt>
                <c:pt idx="6">
                  <c:v>4.1666666666666597E-3</c:v>
                </c:pt>
                <c:pt idx="7">
                  <c:v>4.8611111111111103E-3</c:v>
                </c:pt>
                <c:pt idx="8">
                  <c:v>5.5555555555555497E-3</c:v>
                </c:pt>
                <c:pt idx="9">
                  <c:v>6.2500000000000003E-3</c:v>
                </c:pt>
                <c:pt idx="10">
                  <c:v>6.9444444444444397E-3</c:v>
                </c:pt>
                <c:pt idx="11">
                  <c:v>7.63888888888888E-3</c:v>
                </c:pt>
                <c:pt idx="12">
                  <c:v>8.3333333333333297E-3</c:v>
                </c:pt>
                <c:pt idx="13">
                  <c:v>9.02777777777777E-3</c:v>
                </c:pt>
                <c:pt idx="14">
                  <c:v>9.7222222222222206E-3</c:v>
                </c:pt>
                <c:pt idx="15">
                  <c:v>1.0416666666666701E-2</c:v>
                </c:pt>
                <c:pt idx="16">
                  <c:v>1.1111111111111099E-2</c:v>
                </c:pt>
                <c:pt idx="17">
                  <c:v>1.18055555555555E-2</c:v>
                </c:pt>
                <c:pt idx="18">
                  <c:v>1.2500000000000001E-2</c:v>
                </c:pt>
                <c:pt idx="19">
                  <c:v>1.3194444444444399E-2</c:v>
                </c:pt>
                <c:pt idx="20">
                  <c:v>1.38888888888888E-2</c:v>
                </c:pt>
                <c:pt idx="21">
                  <c:v>1.4583333333333301E-2</c:v>
                </c:pt>
                <c:pt idx="22">
                  <c:v>1.5277777777777699E-2</c:v>
                </c:pt>
                <c:pt idx="23">
                  <c:v>1.59722222222222E-2</c:v>
                </c:pt>
                <c:pt idx="24">
                  <c:v>1.6666666666666601E-2</c:v>
                </c:pt>
                <c:pt idx="25">
                  <c:v>1.7361111111111101E-2</c:v>
                </c:pt>
                <c:pt idx="26">
                  <c:v>1.8055555555555498E-2</c:v>
                </c:pt>
                <c:pt idx="27">
                  <c:v>1.8749999999999999E-2</c:v>
                </c:pt>
                <c:pt idx="28">
                  <c:v>1.94444444444444E-2</c:v>
                </c:pt>
                <c:pt idx="29">
                  <c:v>2.01388888888888E-2</c:v>
                </c:pt>
                <c:pt idx="30">
                  <c:v>2.0833333333333301E-2</c:v>
                </c:pt>
                <c:pt idx="31">
                  <c:v>2.1527777777777701E-2</c:v>
                </c:pt>
                <c:pt idx="32">
                  <c:v>2.2222222222222199E-2</c:v>
                </c:pt>
                <c:pt idx="33">
                  <c:v>2.2916666666666599E-2</c:v>
                </c:pt>
                <c:pt idx="34">
                  <c:v>2.36111111111111E-2</c:v>
                </c:pt>
                <c:pt idx="35">
                  <c:v>2.43055555555555E-2</c:v>
                </c:pt>
                <c:pt idx="36">
                  <c:v>2.5000000000000001E-2</c:v>
                </c:pt>
                <c:pt idx="37">
                  <c:v>2.5694444444444402E-2</c:v>
                </c:pt>
                <c:pt idx="38">
                  <c:v>2.6388888888888799E-2</c:v>
                </c:pt>
                <c:pt idx="39">
                  <c:v>2.70833333333333E-2</c:v>
                </c:pt>
                <c:pt idx="40">
                  <c:v>2.77777777777777E-2</c:v>
                </c:pt>
                <c:pt idx="41">
                  <c:v>2.8472222222222201E-2</c:v>
                </c:pt>
                <c:pt idx="42">
                  <c:v>2.9166666666666601E-2</c:v>
                </c:pt>
                <c:pt idx="43">
                  <c:v>2.9861111111111099E-2</c:v>
                </c:pt>
                <c:pt idx="44">
                  <c:v>3.0555555555555499E-2</c:v>
                </c:pt>
                <c:pt idx="45">
                  <c:v>3.125E-2</c:v>
                </c:pt>
                <c:pt idx="46">
                  <c:v>3.19444444444444E-2</c:v>
                </c:pt>
                <c:pt idx="47">
                  <c:v>3.2638888888888801E-2</c:v>
                </c:pt>
                <c:pt idx="48">
                  <c:v>3.3333333333333298E-2</c:v>
                </c:pt>
                <c:pt idx="49">
                  <c:v>3.4027777777777699E-2</c:v>
                </c:pt>
                <c:pt idx="50">
                  <c:v>3.4722222222222203E-2</c:v>
                </c:pt>
                <c:pt idx="51">
                  <c:v>3.5416666666666603E-2</c:v>
                </c:pt>
                <c:pt idx="52">
                  <c:v>3.6111111111111101E-2</c:v>
                </c:pt>
                <c:pt idx="53">
                  <c:v>3.6805555555555501E-2</c:v>
                </c:pt>
                <c:pt idx="54">
                  <c:v>3.7499999999999999E-2</c:v>
                </c:pt>
                <c:pt idx="55">
                  <c:v>3.8194444444444399E-2</c:v>
                </c:pt>
                <c:pt idx="56">
                  <c:v>3.8888888888888799E-2</c:v>
                </c:pt>
                <c:pt idx="57">
                  <c:v>3.9583333333333297E-2</c:v>
                </c:pt>
                <c:pt idx="58">
                  <c:v>4.0277777777777697E-2</c:v>
                </c:pt>
                <c:pt idx="59">
                  <c:v>4.0972222222222202E-2</c:v>
                </c:pt>
                <c:pt idx="60">
                  <c:v>4.1666666666666602E-2</c:v>
                </c:pt>
                <c:pt idx="61">
                  <c:v>4.2361111111111099E-2</c:v>
                </c:pt>
                <c:pt idx="62">
                  <c:v>4.30555555555555E-2</c:v>
                </c:pt>
                <c:pt idx="63">
                  <c:v>4.3749999999999997E-2</c:v>
                </c:pt>
                <c:pt idx="64">
                  <c:v>4.4444444444444398E-2</c:v>
                </c:pt>
                <c:pt idx="65">
                  <c:v>4.5138888888888798E-2</c:v>
                </c:pt>
                <c:pt idx="66">
                  <c:v>4.5833333333333302E-2</c:v>
                </c:pt>
                <c:pt idx="67">
                  <c:v>4.6527777777777703E-2</c:v>
                </c:pt>
                <c:pt idx="68">
                  <c:v>4.72222222222222E-2</c:v>
                </c:pt>
                <c:pt idx="69">
                  <c:v>4.7916666666666601E-2</c:v>
                </c:pt>
                <c:pt idx="70">
                  <c:v>4.8611111111111098E-2</c:v>
                </c:pt>
                <c:pt idx="71">
                  <c:v>4.9305555555555498E-2</c:v>
                </c:pt>
                <c:pt idx="72">
                  <c:v>0.05</c:v>
                </c:pt>
                <c:pt idx="73">
                  <c:v>5.0694444444444403E-2</c:v>
                </c:pt>
                <c:pt idx="74">
                  <c:v>5.1388888888888803E-2</c:v>
                </c:pt>
                <c:pt idx="75">
                  <c:v>5.2083333333333301E-2</c:v>
                </c:pt>
                <c:pt idx="76">
                  <c:v>5.2777777777777701E-2</c:v>
                </c:pt>
                <c:pt idx="77">
                  <c:v>5.3472222222222199E-2</c:v>
                </c:pt>
                <c:pt idx="78">
                  <c:v>5.4166666666666599E-2</c:v>
                </c:pt>
                <c:pt idx="79">
                  <c:v>5.4861111111111097E-2</c:v>
                </c:pt>
                <c:pt idx="80">
                  <c:v>5.5555555555555497E-2</c:v>
                </c:pt>
                <c:pt idx="81">
                  <c:v>5.6250000000000001E-2</c:v>
                </c:pt>
                <c:pt idx="82">
                  <c:v>5.6944444444444402E-2</c:v>
                </c:pt>
                <c:pt idx="83">
                  <c:v>5.7638888888888802E-2</c:v>
                </c:pt>
                <c:pt idx="84">
                  <c:v>5.83333333333333E-2</c:v>
                </c:pt>
                <c:pt idx="85">
                  <c:v>5.90277777777777E-2</c:v>
                </c:pt>
                <c:pt idx="86">
                  <c:v>5.9722222222222197E-2</c:v>
                </c:pt>
                <c:pt idx="87">
                  <c:v>6.0416666666666598E-2</c:v>
                </c:pt>
                <c:pt idx="88">
                  <c:v>6.1111111111111102E-2</c:v>
                </c:pt>
                <c:pt idx="89">
                  <c:v>6.1805555555555503E-2</c:v>
                </c:pt>
                <c:pt idx="90">
                  <c:v>6.25E-2</c:v>
                </c:pt>
                <c:pt idx="91">
                  <c:v>6.31944444444444E-2</c:v>
                </c:pt>
                <c:pt idx="92">
                  <c:v>6.3888888888888801E-2</c:v>
                </c:pt>
                <c:pt idx="93">
                  <c:v>6.4583333333333298E-2</c:v>
                </c:pt>
                <c:pt idx="94">
                  <c:v>6.5277777777777699E-2</c:v>
                </c:pt>
                <c:pt idx="95">
                  <c:v>6.5972222222222196E-2</c:v>
                </c:pt>
                <c:pt idx="96">
                  <c:v>6.6666666666666596E-2</c:v>
                </c:pt>
                <c:pt idx="97">
                  <c:v>6.7361111111111094E-2</c:v>
                </c:pt>
                <c:pt idx="98">
                  <c:v>6.8055555555555494E-2</c:v>
                </c:pt>
                <c:pt idx="99">
                  <c:v>6.8750000000000006E-2</c:v>
                </c:pt>
                <c:pt idx="100">
                  <c:v>6.9444444444444406E-2</c:v>
                </c:pt>
                <c:pt idx="101">
                  <c:v>7.0138888888888806E-2</c:v>
                </c:pt>
                <c:pt idx="102">
                  <c:v>7.0833333333333304E-2</c:v>
                </c:pt>
                <c:pt idx="103">
                  <c:v>7.1527777777777704E-2</c:v>
                </c:pt>
                <c:pt idx="104">
                  <c:v>7.2222222222222202E-2</c:v>
                </c:pt>
                <c:pt idx="105">
                  <c:v>7.2916666666666602E-2</c:v>
                </c:pt>
                <c:pt idx="106">
                  <c:v>7.3611111111111099E-2</c:v>
                </c:pt>
                <c:pt idx="107">
                  <c:v>7.43055555555555E-2</c:v>
                </c:pt>
                <c:pt idx="108">
                  <c:v>7.4999999999999997E-2</c:v>
                </c:pt>
                <c:pt idx="109">
                  <c:v>7.5694444444444398E-2</c:v>
                </c:pt>
                <c:pt idx="110">
                  <c:v>7.6388888888888895E-2</c:v>
                </c:pt>
                <c:pt idx="111">
                  <c:v>7.7083333333333295E-2</c:v>
                </c:pt>
                <c:pt idx="112">
                  <c:v>7.7777777777777696E-2</c:v>
                </c:pt>
                <c:pt idx="113">
                  <c:v>7.8472222222222193E-2</c:v>
                </c:pt>
                <c:pt idx="114">
                  <c:v>7.9166666666666594E-2</c:v>
                </c:pt>
                <c:pt idx="115">
                  <c:v>7.9861111111111105E-2</c:v>
                </c:pt>
                <c:pt idx="116">
                  <c:v>8.0555555555555505E-2</c:v>
                </c:pt>
                <c:pt idx="117">
                  <c:v>8.1250000000000003E-2</c:v>
                </c:pt>
                <c:pt idx="118">
                  <c:v>8.1944444444444403E-2</c:v>
                </c:pt>
                <c:pt idx="119">
                  <c:v>8.2638888888888803E-2</c:v>
                </c:pt>
                <c:pt idx="120">
                  <c:v>8.3333333333333301E-2</c:v>
                </c:pt>
                <c:pt idx="121">
                  <c:v>8.4027777777777701E-2</c:v>
                </c:pt>
                <c:pt idx="122">
                  <c:v>8.4722222222222199E-2</c:v>
                </c:pt>
                <c:pt idx="123">
                  <c:v>8.5416666666666599E-2</c:v>
                </c:pt>
                <c:pt idx="124">
                  <c:v>8.6111111111111097E-2</c:v>
                </c:pt>
                <c:pt idx="125">
                  <c:v>8.6805555555555497E-2</c:v>
                </c:pt>
                <c:pt idx="126">
                  <c:v>8.7499999999999994E-2</c:v>
                </c:pt>
                <c:pt idx="127">
                  <c:v>8.8194444444444395E-2</c:v>
                </c:pt>
                <c:pt idx="128">
                  <c:v>8.8888888888888906E-2</c:v>
                </c:pt>
                <c:pt idx="129">
                  <c:v>8.9583333333333307E-2</c:v>
                </c:pt>
                <c:pt idx="130">
                  <c:v>9.0277777777777707E-2</c:v>
                </c:pt>
                <c:pt idx="131">
                  <c:v>9.0972222222222204E-2</c:v>
                </c:pt>
                <c:pt idx="132">
                  <c:v>9.1666666666666605E-2</c:v>
                </c:pt>
                <c:pt idx="133">
                  <c:v>9.2361111111111102E-2</c:v>
                </c:pt>
                <c:pt idx="134">
                  <c:v>9.3055555555555503E-2</c:v>
                </c:pt>
                <c:pt idx="135">
                  <c:v>9.375E-2</c:v>
                </c:pt>
                <c:pt idx="136">
                  <c:v>9.44444444444444E-2</c:v>
                </c:pt>
                <c:pt idx="137">
                  <c:v>9.5138888888888801E-2</c:v>
                </c:pt>
                <c:pt idx="138">
                  <c:v>9.5833333333333298E-2</c:v>
                </c:pt>
                <c:pt idx="139">
                  <c:v>9.6527777777777699E-2</c:v>
                </c:pt>
                <c:pt idx="140">
                  <c:v>9.7222222222222196E-2</c:v>
                </c:pt>
                <c:pt idx="141">
                  <c:v>9.7916666666666596E-2</c:v>
                </c:pt>
                <c:pt idx="142">
                  <c:v>9.8611111111111094E-2</c:v>
                </c:pt>
                <c:pt idx="143">
                  <c:v>9.9305555555555494E-2</c:v>
                </c:pt>
                <c:pt idx="144">
                  <c:v>0.1</c:v>
                </c:pt>
                <c:pt idx="145">
                  <c:v>0.100694444444444</c:v>
                </c:pt>
                <c:pt idx="146">
                  <c:v>0.101388888888888</c:v>
                </c:pt>
                <c:pt idx="147">
                  <c:v>0.102083333333333</c:v>
                </c:pt>
                <c:pt idx="148">
                  <c:v>0.102777777777777</c:v>
                </c:pt>
                <c:pt idx="149">
                  <c:v>0.10347222222222199</c:v>
                </c:pt>
                <c:pt idx="150">
                  <c:v>0.10416666666666601</c:v>
                </c:pt>
                <c:pt idx="151">
                  <c:v>0.104861111111111</c:v>
                </c:pt>
                <c:pt idx="152">
                  <c:v>0.105555555555555</c:v>
                </c:pt>
                <c:pt idx="153">
                  <c:v>0.10625</c:v>
                </c:pt>
                <c:pt idx="154">
                  <c:v>0.106944444444444</c:v>
                </c:pt>
                <c:pt idx="155">
                  <c:v>0.10763888888888801</c:v>
                </c:pt>
                <c:pt idx="156">
                  <c:v>0.108333333333333</c:v>
                </c:pt>
                <c:pt idx="157">
                  <c:v>0.109027777777777</c:v>
                </c:pt>
                <c:pt idx="158">
                  <c:v>0.109722222222222</c:v>
                </c:pt>
                <c:pt idx="159">
                  <c:v>0.110416666666666</c:v>
                </c:pt>
                <c:pt idx="160">
                  <c:v>0.11111111111111099</c:v>
                </c:pt>
                <c:pt idx="161">
                  <c:v>0.11180555555555501</c:v>
                </c:pt>
                <c:pt idx="162">
                  <c:v>0.1125</c:v>
                </c:pt>
                <c:pt idx="163">
                  <c:v>0.113194444444444</c:v>
                </c:pt>
                <c:pt idx="164">
                  <c:v>0.113888888888888</c:v>
                </c:pt>
                <c:pt idx="165">
                  <c:v>0.114583333333333</c:v>
                </c:pt>
                <c:pt idx="166">
                  <c:v>0.11527777777777699</c:v>
                </c:pt>
                <c:pt idx="167">
                  <c:v>0.115972222222222</c:v>
                </c:pt>
                <c:pt idx="168">
                  <c:v>0.116666666666666</c:v>
                </c:pt>
                <c:pt idx="169">
                  <c:v>0.117361111111111</c:v>
                </c:pt>
                <c:pt idx="170">
                  <c:v>0.118055555555555</c:v>
                </c:pt>
                <c:pt idx="171">
                  <c:v>0.11874999999999999</c:v>
                </c:pt>
                <c:pt idx="172">
                  <c:v>0.11944444444444401</c:v>
                </c:pt>
                <c:pt idx="173">
                  <c:v>0.120138888888888</c:v>
                </c:pt>
                <c:pt idx="174">
                  <c:v>0.120833333333333</c:v>
                </c:pt>
                <c:pt idx="175">
                  <c:v>0.121527777777777</c:v>
                </c:pt>
                <c:pt idx="176">
                  <c:v>0.122222222222222</c:v>
                </c:pt>
                <c:pt idx="177">
                  <c:v>0.12291666666666599</c:v>
                </c:pt>
                <c:pt idx="178">
                  <c:v>0.12361111111111101</c:v>
                </c:pt>
                <c:pt idx="179">
                  <c:v>0.124305555555555</c:v>
                </c:pt>
                <c:pt idx="180">
                  <c:v>0.125</c:v>
                </c:pt>
                <c:pt idx="181">
                  <c:v>0.125694444444444</c:v>
                </c:pt>
                <c:pt idx="182">
                  <c:v>0.126388888888888</c:v>
                </c:pt>
                <c:pt idx="183">
                  <c:v>0.12708333333333299</c:v>
                </c:pt>
                <c:pt idx="184">
                  <c:v>0.12777777777777699</c:v>
                </c:pt>
                <c:pt idx="185">
                  <c:v>0.12847222222222199</c:v>
                </c:pt>
                <c:pt idx="186">
                  <c:v>0.12916666666666601</c:v>
                </c:pt>
                <c:pt idx="187">
                  <c:v>0.12986111111111101</c:v>
                </c:pt>
                <c:pt idx="188">
                  <c:v>0.13055555555555501</c:v>
                </c:pt>
                <c:pt idx="189">
                  <c:v>0.13125000000000001</c:v>
                </c:pt>
                <c:pt idx="190">
                  <c:v>0.131944444444444</c:v>
                </c:pt>
                <c:pt idx="191">
                  <c:v>0.132638888888888</c:v>
                </c:pt>
                <c:pt idx="192">
                  <c:v>0.133333333333333</c:v>
                </c:pt>
                <c:pt idx="193">
                  <c:v>0.134027777777777</c:v>
                </c:pt>
                <c:pt idx="194">
                  <c:v>0.13472222222222199</c:v>
                </c:pt>
                <c:pt idx="195">
                  <c:v>0.13541666666666599</c:v>
                </c:pt>
                <c:pt idx="196">
                  <c:v>0.13611111111111099</c:v>
                </c:pt>
                <c:pt idx="197">
                  <c:v>0.13680555555555499</c:v>
                </c:pt>
                <c:pt idx="198">
                  <c:v>0.13750000000000001</c:v>
                </c:pt>
                <c:pt idx="199">
                  <c:v>0.13819444444444401</c:v>
                </c:pt>
                <c:pt idx="200">
                  <c:v>0.13888888888888801</c:v>
                </c:pt>
                <c:pt idx="201">
                  <c:v>0.139583333333333</c:v>
                </c:pt>
                <c:pt idx="202">
                  <c:v>0.140277777777777</c:v>
                </c:pt>
                <c:pt idx="203">
                  <c:v>0.140972222222222</c:v>
                </c:pt>
                <c:pt idx="204">
                  <c:v>0.141666666666666</c:v>
                </c:pt>
                <c:pt idx="205">
                  <c:v>0.14236111111111099</c:v>
                </c:pt>
                <c:pt idx="206">
                  <c:v>0.14305555555555499</c:v>
                </c:pt>
                <c:pt idx="207">
                  <c:v>0.14374999999999999</c:v>
                </c:pt>
                <c:pt idx="208">
                  <c:v>0.14444444444444399</c:v>
                </c:pt>
                <c:pt idx="209">
                  <c:v>0.14513888888888801</c:v>
                </c:pt>
                <c:pt idx="210">
                  <c:v>0.14583333333333301</c:v>
                </c:pt>
                <c:pt idx="211">
                  <c:v>0.14652777777777701</c:v>
                </c:pt>
                <c:pt idx="212">
                  <c:v>0.147222222222222</c:v>
                </c:pt>
                <c:pt idx="213">
                  <c:v>0.147916666666666</c:v>
                </c:pt>
                <c:pt idx="214">
                  <c:v>0.148611111111111</c:v>
                </c:pt>
                <c:pt idx="215">
                  <c:v>0.149305555555555</c:v>
                </c:pt>
                <c:pt idx="216">
                  <c:v>0.15</c:v>
                </c:pt>
                <c:pt idx="217">
                  <c:v>0.15069444444444399</c:v>
                </c:pt>
                <c:pt idx="218">
                  <c:v>0.15138888888888799</c:v>
                </c:pt>
                <c:pt idx="219">
                  <c:v>0.15208333333333299</c:v>
                </c:pt>
                <c:pt idx="220">
                  <c:v>0.15277777777777701</c:v>
                </c:pt>
                <c:pt idx="221">
                  <c:v>0.15347222222222201</c:v>
                </c:pt>
                <c:pt idx="222">
                  <c:v>0.15416666666666601</c:v>
                </c:pt>
                <c:pt idx="223">
                  <c:v>0.15486111111111101</c:v>
                </c:pt>
                <c:pt idx="224">
                  <c:v>0.155555555555555</c:v>
                </c:pt>
                <c:pt idx="225">
                  <c:v>0.15625</c:v>
                </c:pt>
                <c:pt idx="226">
                  <c:v>0.156944444444444</c:v>
                </c:pt>
                <c:pt idx="227">
                  <c:v>0.157638888888888</c:v>
                </c:pt>
                <c:pt idx="228">
                  <c:v>0.15833333333333299</c:v>
                </c:pt>
                <c:pt idx="229">
                  <c:v>0.15902777777777699</c:v>
                </c:pt>
                <c:pt idx="230">
                  <c:v>0.15972222222222199</c:v>
                </c:pt>
                <c:pt idx="231">
                  <c:v>0.16041666666666601</c:v>
                </c:pt>
                <c:pt idx="232">
                  <c:v>0.16111111111111101</c:v>
                </c:pt>
                <c:pt idx="233">
                  <c:v>0.16180555555555501</c:v>
                </c:pt>
                <c:pt idx="234">
                  <c:v>0.16250000000000001</c:v>
                </c:pt>
                <c:pt idx="235">
                  <c:v>0.163194444444444</c:v>
                </c:pt>
                <c:pt idx="236">
                  <c:v>0.163888888888888</c:v>
                </c:pt>
                <c:pt idx="237">
                  <c:v>0.164583333333333</c:v>
                </c:pt>
                <c:pt idx="238">
                  <c:v>0.165277777777777</c:v>
                </c:pt>
                <c:pt idx="239">
                  <c:v>0.16597222222222199</c:v>
                </c:pt>
                <c:pt idx="240">
                  <c:v>0.16666666666666599</c:v>
                </c:pt>
                <c:pt idx="241">
                  <c:v>0.16736111111111099</c:v>
                </c:pt>
                <c:pt idx="242">
                  <c:v>0.16805555555555499</c:v>
                </c:pt>
                <c:pt idx="243">
                  <c:v>0.16875000000000001</c:v>
                </c:pt>
                <c:pt idx="244">
                  <c:v>0.16944444444444401</c:v>
                </c:pt>
                <c:pt idx="245">
                  <c:v>0.17013888888888801</c:v>
                </c:pt>
                <c:pt idx="246">
                  <c:v>0.170833333333333</c:v>
                </c:pt>
                <c:pt idx="247">
                  <c:v>0.171527777777777</c:v>
                </c:pt>
                <c:pt idx="248">
                  <c:v>0.172222222222222</c:v>
                </c:pt>
                <c:pt idx="249">
                  <c:v>0.172916666666666</c:v>
                </c:pt>
                <c:pt idx="250">
                  <c:v>0.17361111111111099</c:v>
                </c:pt>
                <c:pt idx="251">
                  <c:v>0.17430555555555499</c:v>
                </c:pt>
                <c:pt idx="252">
                  <c:v>0.17499999999999999</c:v>
                </c:pt>
                <c:pt idx="253">
                  <c:v>0.17569444444444399</c:v>
                </c:pt>
                <c:pt idx="254">
                  <c:v>0.17638888888888801</c:v>
                </c:pt>
                <c:pt idx="255">
                  <c:v>0.17708333333333301</c:v>
                </c:pt>
                <c:pt idx="256">
                  <c:v>0.17777777777777701</c:v>
                </c:pt>
                <c:pt idx="257">
                  <c:v>0.178472222222222</c:v>
                </c:pt>
                <c:pt idx="258">
                  <c:v>0.179166666666666</c:v>
                </c:pt>
                <c:pt idx="259">
                  <c:v>0.179861111111111</c:v>
                </c:pt>
                <c:pt idx="260">
                  <c:v>0.180555555555555</c:v>
                </c:pt>
                <c:pt idx="261">
                  <c:v>0.18124999999999999</c:v>
                </c:pt>
                <c:pt idx="262">
                  <c:v>0.18194444444444399</c:v>
                </c:pt>
                <c:pt idx="263">
                  <c:v>0.18263888888888799</c:v>
                </c:pt>
                <c:pt idx="264">
                  <c:v>0.18333333333333299</c:v>
                </c:pt>
                <c:pt idx="265">
                  <c:v>0.18402777777777701</c:v>
                </c:pt>
                <c:pt idx="266">
                  <c:v>0.18472222222222201</c:v>
                </c:pt>
                <c:pt idx="267">
                  <c:v>0.18541666666666601</c:v>
                </c:pt>
                <c:pt idx="268">
                  <c:v>0.18611111111111101</c:v>
                </c:pt>
                <c:pt idx="269">
                  <c:v>0.186805555555555</c:v>
                </c:pt>
                <c:pt idx="270">
                  <c:v>0.1875</c:v>
                </c:pt>
                <c:pt idx="271">
                  <c:v>0.188194444444444</c:v>
                </c:pt>
                <c:pt idx="272">
                  <c:v>0.188888888888888</c:v>
                </c:pt>
                <c:pt idx="273">
                  <c:v>0.18958333333333299</c:v>
                </c:pt>
                <c:pt idx="274">
                  <c:v>0.19027777777777699</c:v>
                </c:pt>
                <c:pt idx="275">
                  <c:v>0.19097222222222199</c:v>
                </c:pt>
                <c:pt idx="276">
                  <c:v>0.19166666666666601</c:v>
                </c:pt>
                <c:pt idx="277">
                  <c:v>0.19236111111111101</c:v>
                </c:pt>
                <c:pt idx="278">
                  <c:v>0.19305555555555501</c:v>
                </c:pt>
                <c:pt idx="279">
                  <c:v>0.19375000000000001</c:v>
                </c:pt>
                <c:pt idx="280">
                  <c:v>0.194444444444444</c:v>
                </c:pt>
                <c:pt idx="281">
                  <c:v>0.195138888888888</c:v>
                </c:pt>
                <c:pt idx="282">
                  <c:v>0.195833333333333</c:v>
                </c:pt>
                <c:pt idx="283">
                  <c:v>0.196527777777777</c:v>
                </c:pt>
                <c:pt idx="284">
                  <c:v>0.19722222222222199</c:v>
                </c:pt>
                <c:pt idx="285">
                  <c:v>0.19791666666666599</c:v>
                </c:pt>
                <c:pt idx="286">
                  <c:v>0.19861111111111099</c:v>
                </c:pt>
                <c:pt idx="287">
                  <c:v>0.19930555555555499</c:v>
                </c:pt>
                <c:pt idx="288">
                  <c:v>0.2</c:v>
                </c:pt>
                <c:pt idx="289">
                  <c:v>0.20069444444444401</c:v>
                </c:pt>
                <c:pt idx="290">
                  <c:v>0.20138888888888801</c:v>
                </c:pt>
                <c:pt idx="291">
                  <c:v>0.202083333333333</c:v>
                </c:pt>
                <c:pt idx="292">
                  <c:v>0.202777777777777</c:v>
                </c:pt>
                <c:pt idx="293">
                  <c:v>0.203472222222222</c:v>
                </c:pt>
                <c:pt idx="294">
                  <c:v>0.204166666666666</c:v>
                </c:pt>
                <c:pt idx="295">
                  <c:v>0.20486111111111099</c:v>
                </c:pt>
                <c:pt idx="296">
                  <c:v>0.20555555555555499</c:v>
                </c:pt>
                <c:pt idx="297">
                  <c:v>0.20624999999999999</c:v>
                </c:pt>
                <c:pt idx="298">
                  <c:v>0.20694444444444399</c:v>
                </c:pt>
                <c:pt idx="299">
                  <c:v>0.20763888888888801</c:v>
                </c:pt>
                <c:pt idx="300">
                  <c:v>0.20833333333333301</c:v>
                </c:pt>
                <c:pt idx="301">
                  <c:v>0.20902777777777701</c:v>
                </c:pt>
                <c:pt idx="302">
                  <c:v>0.209722222222222</c:v>
                </c:pt>
                <c:pt idx="303">
                  <c:v>0.210416666666666</c:v>
                </c:pt>
                <c:pt idx="304">
                  <c:v>0.211111111111111</c:v>
                </c:pt>
                <c:pt idx="305">
                  <c:v>0.211805555555555</c:v>
                </c:pt>
                <c:pt idx="306">
                  <c:v>0.21249999999999999</c:v>
                </c:pt>
                <c:pt idx="307">
                  <c:v>0.21319444444444399</c:v>
                </c:pt>
                <c:pt idx="308">
                  <c:v>0.21388888888888799</c:v>
                </c:pt>
                <c:pt idx="309">
                  <c:v>0.21458333333333299</c:v>
                </c:pt>
                <c:pt idx="310">
                  <c:v>0.21527777777777701</c:v>
                </c:pt>
                <c:pt idx="311">
                  <c:v>0.21597222222222201</c:v>
                </c:pt>
                <c:pt idx="312">
                  <c:v>0.21666666666666601</c:v>
                </c:pt>
                <c:pt idx="313">
                  <c:v>0.21736111111111101</c:v>
                </c:pt>
                <c:pt idx="314">
                  <c:v>0.218055555555555</c:v>
                </c:pt>
                <c:pt idx="315">
                  <c:v>0.21875</c:v>
                </c:pt>
                <c:pt idx="316">
                  <c:v>0.219444444444444</c:v>
                </c:pt>
                <c:pt idx="317">
                  <c:v>0.220138888888888</c:v>
                </c:pt>
                <c:pt idx="318">
                  <c:v>0.22083333333333299</c:v>
                </c:pt>
                <c:pt idx="319">
                  <c:v>0.22152777777777699</c:v>
                </c:pt>
                <c:pt idx="320">
                  <c:v>0.22222222222222199</c:v>
                </c:pt>
                <c:pt idx="321">
                  <c:v>0.22291666666666601</c:v>
                </c:pt>
                <c:pt idx="322">
                  <c:v>0.22361111111111101</c:v>
                </c:pt>
                <c:pt idx="323">
                  <c:v>0.22430555555555501</c:v>
                </c:pt>
                <c:pt idx="324">
                  <c:v>0.22500000000000001</c:v>
                </c:pt>
                <c:pt idx="325">
                  <c:v>0.225694444444444</c:v>
                </c:pt>
                <c:pt idx="326">
                  <c:v>0.226388888888888</c:v>
                </c:pt>
                <c:pt idx="327">
                  <c:v>0.227083333333333</c:v>
                </c:pt>
                <c:pt idx="328">
                  <c:v>0.227777777777777</c:v>
                </c:pt>
                <c:pt idx="329">
                  <c:v>0.22847222222222199</c:v>
                </c:pt>
                <c:pt idx="330">
                  <c:v>0.22916666666666599</c:v>
                </c:pt>
                <c:pt idx="331">
                  <c:v>0.22986111111111099</c:v>
                </c:pt>
                <c:pt idx="332">
                  <c:v>0.23055555555555499</c:v>
                </c:pt>
                <c:pt idx="333">
                  <c:v>0.23125000000000001</c:v>
                </c:pt>
                <c:pt idx="334">
                  <c:v>0.23194444444444401</c:v>
                </c:pt>
                <c:pt idx="335">
                  <c:v>0.23263888888888801</c:v>
                </c:pt>
                <c:pt idx="336">
                  <c:v>0.233333333333333</c:v>
                </c:pt>
                <c:pt idx="337">
                  <c:v>0.234027777777777</c:v>
                </c:pt>
                <c:pt idx="338">
                  <c:v>0.234722222222222</c:v>
                </c:pt>
                <c:pt idx="339">
                  <c:v>0.235416666666666</c:v>
                </c:pt>
                <c:pt idx="340">
                  <c:v>0.23611111111111099</c:v>
                </c:pt>
                <c:pt idx="341">
                  <c:v>0.23680555555555499</c:v>
                </c:pt>
                <c:pt idx="342">
                  <c:v>0.23749999999999999</c:v>
                </c:pt>
                <c:pt idx="343">
                  <c:v>0.23819444444444399</c:v>
                </c:pt>
                <c:pt idx="344">
                  <c:v>0.23888888888888801</c:v>
                </c:pt>
                <c:pt idx="345">
                  <c:v>0.23958333333333301</c:v>
                </c:pt>
                <c:pt idx="346">
                  <c:v>0.24027777777777701</c:v>
                </c:pt>
                <c:pt idx="347">
                  <c:v>0.240972222222222</c:v>
                </c:pt>
                <c:pt idx="348">
                  <c:v>0.241666666666666</c:v>
                </c:pt>
                <c:pt idx="349">
                  <c:v>0.242361111111111</c:v>
                </c:pt>
                <c:pt idx="350">
                  <c:v>0.243055555555555</c:v>
                </c:pt>
                <c:pt idx="351">
                  <c:v>0.24374999999999999</c:v>
                </c:pt>
                <c:pt idx="352">
                  <c:v>0.24444444444444399</c:v>
                </c:pt>
                <c:pt idx="353">
                  <c:v>0.24513888888888799</c:v>
                </c:pt>
                <c:pt idx="354">
                  <c:v>0.24583333333333299</c:v>
                </c:pt>
                <c:pt idx="355">
                  <c:v>0.24652777777777701</c:v>
                </c:pt>
                <c:pt idx="356">
                  <c:v>0.24722222222222201</c:v>
                </c:pt>
                <c:pt idx="357">
                  <c:v>0.24791666666666601</c:v>
                </c:pt>
                <c:pt idx="358">
                  <c:v>0.24861111111111101</c:v>
                </c:pt>
                <c:pt idx="359">
                  <c:v>0.249305555555555</c:v>
                </c:pt>
                <c:pt idx="360">
                  <c:v>0.25</c:v>
                </c:pt>
                <c:pt idx="361">
                  <c:v>0.250694444444444</c:v>
                </c:pt>
                <c:pt idx="362">
                  <c:v>0.251388888888888</c:v>
                </c:pt>
                <c:pt idx="363">
                  <c:v>0.25208333333333299</c:v>
                </c:pt>
                <c:pt idx="364">
                  <c:v>0.25277777777777699</c:v>
                </c:pt>
                <c:pt idx="365">
                  <c:v>0.25347222222222199</c:v>
                </c:pt>
                <c:pt idx="366">
                  <c:v>0.25416666666666599</c:v>
                </c:pt>
                <c:pt idx="367">
                  <c:v>0.25486111111111098</c:v>
                </c:pt>
                <c:pt idx="368">
                  <c:v>0.25555555555555498</c:v>
                </c:pt>
                <c:pt idx="369">
                  <c:v>0.25624999999999998</c:v>
                </c:pt>
                <c:pt idx="370">
                  <c:v>0.25694444444444398</c:v>
                </c:pt>
                <c:pt idx="371">
                  <c:v>0.25763888888888797</c:v>
                </c:pt>
                <c:pt idx="372">
                  <c:v>0.25833333333333303</c:v>
                </c:pt>
                <c:pt idx="373">
                  <c:v>0.25902777777777702</c:v>
                </c:pt>
                <c:pt idx="374">
                  <c:v>0.25972222222222202</c:v>
                </c:pt>
                <c:pt idx="375">
                  <c:v>0.26041666666666602</c:v>
                </c:pt>
                <c:pt idx="376">
                  <c:v>0.26111111111111102</c:v>
                </c:pt>
                <c:pt idx="377">
                  <c:v>0.26180555555555501</c:v>
                </c:pt>
                <c:pt idx="378">
                  <c:v>0.26250000000000001</c:v>
                </c:pt>
                <c:pt idx="379">
                  <c:v>0.26319444444444401</c:v>
                </c:pt>
                <c:pt idx="380">
                  <c:v>0.26388888888888801</c:v>
                </c:pt>
                <c:pt idx="381">
                  <c:v>0.264583333333333</c:v>
                </c:pt>
                <c:pt idx="382">
                  <c:v>0.265277777777777</c:v>
                </c:pt>
                <c:pt idx="383">
                  <c:v>0.265972222222222</c:v>
                </c:pt>
                <c:pt idx="384">
                  <c:v>0.266666666666666</c:v>
                </c:pt>
                <c:pt idx="385">
                  <c:v>0.26736111111111099</c:v>
                </c:pt>
                <c:pt idx="386">
                  <c:v>0.26805555555555499</c:v>
                </c:pt>
                <c:pt idx="387">
                  <c:v>0.26874999999999999</c:v>
                </c:pt>
                <c:pt idx="388">
                  <c:v>0.26944444444444399</c:v>
                </c:pt>
                <c:pt idx="389">
                  <c:v>0.27013888888888798</c:v>
                </c:pt>
                <c:pt idx="390">
                  <c:v>0.27083333333333298</c:v>
                </c:pt>
                <c:pt idx="391">
                  <c:v>0.27152777777777698</c:v>
                </c:pt>
                <c:pt idx="392">
                  <c:v>0.27222222222222198</c:v>
                </c:pt>
                <c:pt idx="393">
                  <c:v>0.27291666666666597</c:v>
                </c:pt>
                <c:pt idx="394">
                  <c:v>0.27361111111111103</c:v>
                </c:pt>
                <c:pt idx="395">
                  <c:v>0.27430555555555503</c:v>
                </c:pt>
                <c:pt idx="396">
                  <c:v>0.27500000000000002</c:v>
                </c:pt>
                <c:pt idx="397">
                  <c:v>0.27569444444444402</c:v>
                </c:pt>
                <c:pt idx="398">
                  <c:v>0.27638888888888802</c:v>
                </c:pt>
                <c:pt idx="399">
                  <c:v>0.27708333333333302</c:v>
                </c:pt>
                <c:pt idx="400">
                  <c:v>0.27777777777777701</c:v>
                </c:pt>
                <c:pt idx="401">
                  <c:v>0.27847222222222201</c:v>
                </c:pt>
                <c:pt idx="402">
                  <c:v>0.27916666666666601</c:v>
                </c:pt>
                <c:pt idx="403">
                  <c:v>0.27986111111111101</c:v>
                </c:pt>
                <c:pt idx="404">
                  <c:v>0.280555555555555</c:v>
                </c:pt>
                <c:pt idx="405">
                  <c:v>0.28125</c:v>
                </c:pt>
                <c:pt idx="406">
                  <c:v>0.281944444444444</c:v>
                </c:pt>
                <c:pt idx="407">
                  <c:v>0.282638888888888</c:v>
                </c:pt>
                <c:pt idx="408">
                  <c:v>0.28333333333333299</c:v>
                </c:pt>
                <c:pt idx="409">
                  <c:v>0.28402777777777699</c:v>
                </c:pt>
                <c:pt idx="410">
                  <c:v>0.28472222222222199</c:v>
                </c:pt>
                <c:pt idx="411">
                  <c:v>0.28541666666666599</c:v>
                </c:pt>
                <c:pt idx="412">
                  <c:v>0.28611111111111098</c:v>
                </c:pt>
                <c:pt idx="413">
                  <c:v>0.28680555555555498</c:v>
                </c:pt>
                <c:pt idx="414">
                  <c:v>0.28749999999999998</c:v>
                </c:pt>
                <c:pt idx="415">
                  <c:v>0.28819444444444398</c:v>
                </c:pt>
                <c:pt idx="416">
                  <c:v>0.28888888888888797</c:v>
                </c:pt>
                <c:pt idx="417">
                  <c:v>0.28958333333333303</c:v>
                </c:pt>
                <c:pt idx="418">
                  <c:v>0.29027777777777702</c:v>
                </c:pt>
                <c:pt idx="419">
                  <c:v>0.29097222222222202</c:v>
                </c:pt>
                <c:pt idx="420">
                  <c:v>0.29166666666666602</c:v>
                </c:pt>
                <c:pt idx="421">
                  <c:v>0.29236111111111102</c:v>
                </c:pt>
                <c:pt idx="422">
                  <c:v>0.29305555555555501</c:v>
                </c:pt>
                <c:pt idx="423">
                  <c:v>0.29375000000000001</c:v>
                </c:pt>
                <c:pt idx="424">
                  <c:v>0.29444444444444401</c:v>
                </c:pt>
                <c:pt idx="425">
                  <c:v>0.29513888888888801</c:v>
                </c:pt>
                <c:pt idx="426">
                  <c:v>0.295833333333333</c:v>
                </c:pt>
                <c:pt idx="427">
                  <c:v>0.296527777777777</c:v>
                </c:pt>
                <c:pt idx="428">
                  <c:v>0.297222222222222</c:v>
                </c:pt>
                <c:pt idx="429">
                  <c:v>0.297916666666666</c:v>
                </c:pt>
                <c:pt idx="430">
                  <c:v>0.29861111111111099</c:v>
                </c:pt>
                <c:pt idx="431">
                  <c:v>0.29930555555555499</c:v>
                </c:pt>
                <c:pt idx="432">
                  <c:v>0.3</c:v>
                </c:pt>
                <c:pt idx="433">
                  <c:v>0.30069444444444399</c:v>
                </c:pt>
                <c:pt idx="434">
                  <c:v>0.30138888888888798</c:v>
                </c:pt>
                <c:pt idx="435">
                  <c:v>0.30208333333333298</c:v>
                </c:pt>
                <c:pt idx="436">
                  <c:v>0.30277777777777698</c:v>
                </c:pt>
                <c:pt idx="437">
                  <c:v>0.30347222222222198</c:v>
                </c:pt>
                <c:pt idx="438">
                  <c:v>0.30416666666666597</c:v>
                </c:pt>
                <c:pt idx="439">
                  <c:v>0.30486111111111103</c:v>
                </c:pt>
                <c:pt idx="440">
                  <c:v>0.30555555555555503</c:v>
                </c:pt>
                <c:pt idx="441">
                  <c:v>0.30625000000000002</c:v>
                </c:pt>
                <c:pt idx="442">
                  <c:v>0.30694444444444402</c:v>
                </c:pt>
                <c:pt idx="443">
                  <c:v>0.30763888888888802</c:v>
                </c:pt>
                <c:pt idx="444">
                  <c:v>0.30833333333333302</c:v>
                </c:pt>
                <c:pt idx="445">
                  <c:v>0.30902777777777701</c:v>
                </c:pt>
                <c:pt idx="446">
                  <c:v>0.30972222222222201</c:v>
                </c:pt>
                <c:pt idx="447">
                  <c:v>0.31041666666666601</c:v>
                </c:pt>
                <c:pt idx="448">
                  <c:v>0.31111111111111101</c:v>
                </c:pt>
                <c:pt idx="449">
                  <c:v>0.311805555555555</c:v>
                </c:pt>
                <c:pt idx="450">
                  <c:v>0.3125</c:v>
                </c:pt>
                <c:pt idx="451">
                  <c:v>0.313194444444444</c:v>
                </c:pt>
                <c:pt idx="452">
                  <c:v>0.313888888888888</c:v>
                </c:pt>
                <c:pt idx="453">
                  <c:v>0.31458333333333299</c:v>
                </c:pt>
                <c:pt idx="454">
                  <c:v>0.31527777777777699</c:v>
                </c:pt>
                <c:pt idx="455">
                  <c:v>0.31597222222222199</c:v>
                </c:pt>
                <c:pt idx="456">
                  <c:v>0.31666666666666599</c:v>
                </c:pt>
                <c:pt idx="457">
                  <c:v>0.31736111111111098</c:v>
                </c:pt>
                <c:pt idx="458">
                  <c:v>0.31805555555555498</c:v>
                </c:pt>
                <c:pt idx="459">
                  <c:v>0.31874999999999998</c:v>
                </c:pt>
                <c:pt idx="460">
                  <c:v>0.31944444444444398</c:v>
                </c:pt>
                <c:pt idx="461">
                  <c:v>0.32013888888888797</c:v>
                </c:pt>
                <c:pt idx="462">
                  <c:v>0.32083333333333303</c:v>
                </c:pt>
                <c:pt idx="463">
                  <c:v>0.32152777777777702</c:v>
                </c:pt>
                <c:pt idx="464">
                  <c:v>0.32222222222222202</c:v>
                </c:pt>
                <c:pt idx="465">
                  <c:v>0.32291666666666602</c:v>
                </c:pt>
                <c:pt idx="466">
                  <c:v>0.32361111111111102</c:v>
                </c:pt>
                <c:pt idx="467">
                  <c:v>0.32430555555555501</c:v>
                </c:pt>
                <c:pt idx="468">
                  <c:v>0.32500000000000001</c:v>
                </c:pt>
                <c:pt idx="469">
                  <c:v>0.32569444444444401</c:v>
                </c:pt>
                <c:pt idx="470">
                  <c:v>0.32638888888888801</c:v>
                </c:pt>
                <c:pt idx="471">
                  <c:v>0.327083333333333</c:v>
                </c:pt>
                <c:pt idx="472">
                  <c:v>0.327777777777777</c:v>
                </c:pt>
                <c:pt idx="473">
                  <c:v>0.328472222222222</c:v>
                </c:pt>
                <c:pt idx="474">
                  <c:v>0.329166666666666</c:v>
                </c:pt>
                <c:pt idx="475">
                  <c:v>0.32986111111111099</c:v>
                </c:pt>
                <c:pt idx="476">
                  <c:v>0.33055555555555499</c:v>
                </c:pt>
                <c:pt idx="477">
                  <c:v>0.33124999999999999</c:v>
                </c:pt>
                <c:pt idx="478">
                  <c:v>0.33194444444444399</c:v>
                </c:pt>
                <c:pt idx="479">
                  <c:v>0.33263888888888798</c:v>
                </c:pt>
                <c:pt idx="480">
                  <c:v>0.33333333333333298</c:v>
                </c:pt>
                <c:pt idx="481">
                  <c:v>0.33402777777777698</c:v>
                </c:pt>
                <c:pt idx="482">
                  <c:v>0.33472222222222198</c:v>
                </c:pt>
                <c:pt idx="483">
                  <c:v>0.33541666666666597</c:v>
                </c:pt>
                <c:pt idx="484">
                  <c:v>0.33611111111111103</c:v>
                </c:pt>
                <c:pt idx="485">
                  <c:v>0.33680555555555503</c:v>
                </c:pt>
                <c:pt idx="486">
                  <c:v>0.33750000000000002</c:v>
                </c:pt>
                <c:pt idx="487">
                  <c:v>0.33819444444444402</c:v>
                </c:pt>
                <c:pt idx="488">
                  <c:v>0.33888888888888802</c:v>
                </c:pt>
                <c:pt idx="489">
                  <c:v>0.33958333333333302</c:v>
                </c:pt>
                <c:pt idx="490">
                  <c:v>0.34027777777777701</c:v>
                </c:pt>
                <c:pt idx="491">
                  <c:v>0.34097222222222201</c:v>
                </c:pt>
                <c:pt idx="492">
                  <c:v>0.34166666666666601</c:v>
                </c:pt>
                <c:pt idx="493">
                  <c:v>0.34236111111111101</c:v>
                </c:pt>
                <c:pt idx="494">
                  <c:v>0.343055555555555</c:v>
                </c:pt>
                <c:pt idx="495">
                  <c:v>0.34375</c:v>
                </c:pt>
                <c:pt idx="496">
                  <c:v>0.344444444444444</c:v>
                </c:pt>
                <c:pt idx="497">
                  <c:v>0.345138888888888</c:v>
                </c:pt>
                <c:pt idx="498">
                  <c:v>0.34583333333333299</c:v>
                </c:pt>
                <c:pt idx="499">
                  <c:v>0.34652777777777699</c:v>
                </c:pt>
                <c:pt idx="500">
                  <c:v>0.34722222222222199</c:v>
                </c:pt>
                <c:pt idx="501">
                  <c:v>0.34791666666666599</c:v>
                </c:pt>
                <c:pt idx="502">
                  <c:v>0.34861111111111098</c:v>
                </c:pt>
                <c:pt idx="503">
                  <c:v>0.34930555555555498</c:v>
                </c:pt>
                <c:pt idx="504">
                  <c:v>0.35</c:v>
                </c:pt>
                <c:pt idx="505">
                  <c:v>0.35069444444444398</c:v>
                </c:pt>
                <c:pt idx="506">
                  <c:v>0.35138888888888797</c:v>
                </c:pt>
                <c:pt idx="507">
                  <c:v>0.35208333333333303</c:v>
                </c:pt>
                <c:pt idx="508">
                  <c:v>0.35277777777777702</c:v>
                </c:pt>
                <c:pt idx="509">
                  <c:v>0.35347222222222202</c:v>
                </c:pt>
                <c:pt idx="510">
                  <c:v>0.35416666666666602</c:v>
                </c:pt>
                <c:pt idx="511">
                  <c:v>0.35486111111111102</c:v>
                </c:pt>
                <c:pt idx="512">
                  <c:v>0.35555555555555501</c:v>
                </c:pt>
                <c:pt idx="513">
                  <c:v>0.35625000000000001</c:v>
                </c:pt>
                <c:pt idx="514">
                  <c:v>0.35694444444444401</c:v>
                </c:pt>
                <c:pt idx="515">
                  <c:v>0.35763888888888801</c:v>
                </c:pt>
                <c:pt idx="516">
                  <c:v>0.358333333333333</c:v>
                </c:pt>
                <c:pt idx="517">
                  <c:v>0.359027777777777</c:v>
                </c:pt>
                <c:pt idx="518">
                  <c:v>0.359722222222222</c:v>
                </c:pt>
                <c:pt idx="519">
                  <c:v>0.360416666666666</c:v>
                </c:pt>
                <c:pt idx="520">
                  <c:v>0.36111111111111099</c:v>
                </c:pt>
                <c:pt idx="521">
                  <c:v>0.36180555555555499</c:v>
                </c:pt>
                <c:pt idx="522">
                  <c:v>0.36249999999999999</c:v>
                </c:pt>
                <c:pt idx="523">
                  <c:v>0.36319444444444399</c:v>
                </c:pt>
                <c:pt idx="524">
                  <c:v>0.36388888888888798</c:v>
                </c:pt>
                <c:pt idx="525">
                  <c:v>0.36458333333333298</c:v>
                </c:pt>
                <c:pt idx="526">
                  <c:v>0.36527777777777698</c:v>
                </c:pt>
                <c:pt idx="527">
                  <c:v>0.36597222222222198</c:v>
                </c:pt>
                <c:pt idx="528">
                  <c:v>0.36666666666666597</c:v>
                </c:pt>
                <c:pt idx="529">
                  <c:v>0.36736111111111103</c:v>
                </c:pt>
                <c:pt idx="530">
                  <c:v>0.36805555555555503</c:v>
                </c:pt>
                <c:pt idx="531">
                  <c:v>0.36875000000000002</c:v>
                </c:pt>
                <c:pt idx="532">
                  <c:v>0.36944444444444402</c:v>
                </c:pt>
                <c:pt idx="533">
                  <c:v>0.37013888888888802</c:v>
                </c:pt>
                <c:pt idx="534">
                  <c:v>0.37083333333333302</c:v>
                </c:pt>
                <c:pt idx="535">
                  <c:v>0.37152777777777701</c:v>
                </c:pt>
                <c:pt idx="536">
                  <c:v>0.37222222222222201</c:v>
                </c:pt>
                <c:pt idx="537">
                  <c:v>0.37291666666666601</c:v>
                </c:pt>
                <c:pt idx="538">
                  <c:v>0.37361111111111101</c:v>
                </c:pt>
                <c:pt idx="539">
                  <c:v>0.374305555555555</c:v>
                </c:pt>
                <c:pt idx="540">
                  <c:v>0.375</c:v>
                </c:pt>
                <c:pt idx="541">
                  <c:v>0.375694444444444</c:v>
                </c:pt>
                <c:pt idx="542">
                  <c:v>0.376388888888888</c:v>
                </c:pt>
                <c:pt idx="543">
                  <c:v>0.37708333333333299</c:v>
                </c:pt>
                <c:pt idx="544">
                  <c:v>0.37777777777777699</c:v>
                </c:pt>
                <c:pt idx="545">
                  <c:v>0.37847222222222199</c:v>
                </c:pt>
                <c:pt idx="546">
                  <c:v>0.37916666666666599</c:v>
                </c:pt>
                <c:pt idx="547">
                  <c:v>0.37986111111111098</c:v>
                </c:pt>
                <c:pt idx="548">
                  <c:v>0.38055555555555498</c:v>
                </c:pt>
                <c:pt idx="549">
                  <c:v>0.38124999999999998</c:v>
                </c:pt>
                <c:pt idx="550">
                  <c:v>0.38194444444444398</c:v>
                </c:pt>
                <c:pt idx="551">
                  <c:v>0.38263888888888797</c:v>
                </c:pt>
                <c:pt idx="552">
                  <c:v>0.38333333333333303</c:v>
                </c:pt>
                <c:pt idx="553">
                  <c:v>0.38402777777777702</c:v>
                </c:pt>
                <c:pt idx="554">
                  <c:v>0.38472222222222202</c:v>
                </c:pt>
                <c:pt idx="555">
                  <c:v>0.38541666666666602</c:v>
                </c:pt>
                <c:pt idx="556">
                  <c:v>0.38611111111111102</c:v>
                </c:pt>
                <c:pt idx="557">
                  <c:v>0.38680555555555501</c:v>
                </c:pt>
                <c:pt idx="558">
                  <c:v>0.38750000000000001</c:v>
                </c:pt>
                <c:pt idx="559">
                  <c:v>0.38819444444444401</c:v>
                </c:pt>
                <c:pt idx="560">
                  <c:v>0.38888888888888801</c:v>
                </c:pt>
                <c:pt idx="561">
                  <c:v>0.389583333333333</c:v>
                </c:pt>
                <c:pt idx="562">
                  <c:v>0.390277777777777</c:v>
                </c:pt>
                <c:pt idx="563">
                  <c:v>0.390972222222222</c:v>
                </c:pt>
                <c:pt idx="564">
                  <c:v>0.391666666666666</c:v>
                </c:pt>
                <c:pt idx="565">
                  <c:v>0.39236111111111099</c:v>
                </c:pt>
                <c:pt idx="566">
                  <c:v>0.39305555555555499</c:v>
                </c:pt>
                <c:pt idx="567">
                  <c:v>0.39374999999999999</c:v>
                </c:pt>
                <c:pt idx="568">
                  <c:v>0.39444444444444399</c:v>
                </c:pt>
                <c:pt idx="569">
                  <c:v>0.39513888888888798</c:v>
                </c:pt>
                <c:pt idx="570">
                  <c:v>0.39583333333333298</c:v>
                </c:pt>
                <c:pt idx="571">
                  <c:v>0.39652777777777698</c:v>
                </c:pt>
                <c:pt idx="572">
                  <c:v>0.39722222222222198</c:v>
                </c:pt>
                <c:pt idx="573">
                  <c:v>0.39791666666666597</c:v>
                </c:pt>
                <c:pt idx="574">
                  <c:v>0.39861111111111103</c:v>
                </c:pt>
                <c:pt idx="575">
                  <c:v>0.39930555555555503</c:v>
                </c:pt>
                <c:pt idx="576">
                  <c:v>0.4</c:v>
                </c:pt>
                <c:pt idx="577">
                  <c:v>0.40069444444444402</c:v>
                </c:pt>
                <c:pt idx="578">
                  <c:v>0.40138888888888802</c:v>
                </c:pt>
                <c:pt idx="579">
                  <c:v>0.40208333333333302</c:v>
                </c:pt>
                <c:pt idx="580">
                  <c:v>0.40277777777777701</c:v>
                </c:pt>
                <c:pt idx="581">
                  <c:v>0.40347222222222201</c:v>
                </c:pt>
                <c:pt idx="582">
                  <c:v>0.40416666666666601</c:v>
                </c:pt>
                <c:pt idx="583">
                  <c:v>0.40486111111111101</c:v>
                </c:pt>
                <c:pt idx="584">
                  <c:v>0.405555555555555</c:v>
                </c:pt>
                <c:pt idx="585">
                  <c:v>0.40625</c:v>
                </c:pt>
                <c:pt idx="586">
                  <c:v>0.406944444444444</c:v>
                </c:pt>
                <c:pt idx="587">
                  <c:v>0.407638888888888</c:v>
                </c:pt>
                <c:pt idx="588">
                  <c:v>0.40833333333333299</c:v>
                </c:pt>
                <c:pt idx="589">
                  <c:v>0.40902777777777699</c:v>
                </c:pt>
                <c:pt idx="590">
                  <c:v>0.40972222222222199</c:v>
                </c:pt>
                <c:pt idx="591">
                  <c:v>0.41041666666666599</c:v>
                </c:pt>
                <c:pt idx="592">
                  <c:v>0.41111111111111098</c:v>
                </c:pt>
                <c:pt idx="593">
                  <c:v>0.41180555555555498</c:v>
                </c:pt>
                <c:pt idx="594">
                  <c:v>0.41249999999999998</c:v>
                </c:pt>
                <c:pt idx="595">
                  <c:v>0.41319444444444398</c:v>
                </c:pt>
                <c:pt idx="596">
                  <c:v>0.41388888888888797</c:v>
                </c:pt>
                <c:pt idx="597">
                  <c:v>0.41458333333333303</c:v>
                </c:pt>
                <c:pt idx="598">
                  <c:v>0.41527777777777702</c:v>
                </c:pt>
                <c:pt idx="599">
                  <c:v>0.41597222222222202</c:v>
                </c:pt>
                <c:pt idx="600">
                  <c:v>0.41666666666666602</c:v>
                </c:pt>
                <c:pt idx="601">
                  <c:v>0.41736111111111102</c:v>
                </c:pt>
                <c:pt idx="602">
                  <c:v>0.41805555555555501</c:v>
                </c:pt>
                <c:pt idx="603">
                  <c:v>0.41875000000000001</c:v>
                </c:pt>
                <c:pt idx="604">
                  <c:v>0.41944444444444401</c:v>
                </c:pt>
                <c:pt idx="605">
                  <c:v>0.42013888888888801</c:v>
                </c:pt>
                <c:pt idx="606">
                  <c:v>0.420833333333333</c:v>
                </c:pt>
                <c:pt idx="607">
                  <c:v>0.421527777777777</c:v>
                </c:pt>
                <c:pt idx="608">
                  <c:v>0.422222222222222</c:v>
                </c:pt>
                <c:pt idx="609">
                  <c:v>0.422916666666666</c:v>
                </c:pt>
                <c:pt idx="610">
                  <c:v>0.42361111111111099</c:v>
                </c:pt>
                <c:pt idx="611">
                  <c:v>0.42430555555555499</c:v>
                </c:pt>
                <c:pt idx="612">
                  <c:v>0.42499999999999999</c:v>
                </c:pt>
                <c:pt idx="613">
                  <c:v>0.42569444444444399</c:v>
                </c:pt>
                <c:pt idx="614">
                  <c:v>0.42638888888888798</c:v>
                </c:pt>
                <c:pt idx="615">
                  <c:v>0.42708333333333298</c:v>
                </c:pt>
                <c:pt idx="616">
                  <c:v>0.42777777777777698</c:v>
                </c:pt>
                <c:pt idx="617">
                  <c:v>0.42847222222222198</c:v>
                </c:pt>
                <c:pt idx="618">
                  <c:v>0.42916666666666597</c:v>
                </c:pt>
                <c:pt idx="619">
                  <c:v>0.42986111111111103</c:v>
                </c:pt>
                <c:pt idx="620">
                  <c:v>0.43055555555555503</c:v>
                </c:pt>
                <c:pt idx="621">
                  <c:v>0.43125000000000002</c:v>
                </c:pt>
                <c:pt idx="622">
                  <c:v>0.43194444444444402</c:v>
                </c:pt>
                <c:pt idx="623">
                  <c:v>0.43263888888888802</c:v>
                </c:pt>
                <c:pt idx="624">
                  <c:v>0.43333333333333302</c:v>
                </c:pt>
                <c:pt idx="625">
                  <c:v>0.43402777777777701</c:v>
                </c:pt>
                <c:pt idx="626">
                  <c:v>0.43472222222222201</c:v>
                </c:pt>
                <c:pt idx="627">
                  <c:v>0.43541666666666601</c:v>
                </c:pt>
                <c:pt idx="628">
                  <c:v>0.43611111111111101</c:v>
                </c:pt>
                <c:pt idx="629">
                  <c:v>0.436805555555555</c:v>
                </c:pt>
                <c:pt idx="630">
                  <c:v>0.4375</c:v>
                </c:pt>
                <c:pt idx="631">
                  <c:v>0.438194444444444</c:v>
                </c:pt>
                <c:pt idx="632">
                  <c:v>0.438888888888888</c:v>
                </c:pt>
                <c:pt idx="633">
                  <c:v>0.43958333333333299</c:v>
                </c:pt>
                <c:pt idx="634">
                  <c:v>0.44027777777777699</c:v>
                </c:pt>
                <c:pt idx="635">
                  <c:v>0.44097222222222199</c:v>
                </c:pt>
                <c:pt idx="636">
                  <c:v>0.44166666666666599</c:v>
                </c:pt>
                <c:pt idx="637">
                  <c:v>0.44236111111111098</c:v>
                </c:pt>
                <c:pt idx="638">
                  <c:v>0.44305555555555498</c:v>
                </c:pt>
                <c:pt idx="639">
                  <c:v>0.44374999999999998</c:v>
                </c:pt>
                <c:pt idx="640">
                  <c:v>0.44444444444444398</c:v>
                </c:pt>
                <c:pt idx="641">
                  <c:v>0.44513888888888797</c:v>
                </c:pt>
                <c:pt idx="642">
                  <c:v>0.44583333333333303</c:v>
                </c:pt>
                <c:pt idx="643">
                  <c:v>0.44652777777777702</c:v>
                </c:pt>
                <c:pt idx="644">
                  <c:v>0.44722222222222202</c:v>
                </c:pt>
                <c:pt idx="645">
                  <c:v>0.44791666666666602</c:v>
                </c:pt>
                <c:pt idx="646">
                  <c:v>0.44861111111111102</c:v>
                </c:pt>
                <c:pt idx="647">
                  <c:v>0.44930555555555501</c:v>
                </c:pt>
                <c:pt idx="648">
                  <c:v>0.45</c:v>
                </c:pt>
                <c:pt idx="649">
                  <c:v>0.45069444444444401</c:v>
                </c:pt>
                <c:pt idx="650">
                  <c:v>0.45138888888888801</c:v>
                </c:pt>
                <c:pt idx="651">
                  <c:v>0.452083333333333</c:v>
                </c:pt>
                <c:pt idx="652">
                  <c:v>0.452777777777777</c:v>
                </c:pt>
                <c:pt idx="653">
                  <c:v>0.453472222222222</c:v>
                </c:pt>
                <c:pt idx="654">
                  <c:v>0.454166666666666</c:v>
                </c:pt>
                <c:pt idx="655">
                  <c:v>0.45486111111111099</c:v>
                </c:pt>
                <c:pt idx="656">
                  <c:v>0.45555555555555499</c:v>
                </c:pt>
                <c:pt idx="657">
                  <c:v>0.45624999999999999</c:v>
                </c:pt>
                <c:pt idx="658">
                  <c:v>0.45694444444444399</c:v>
                </c:pt>
                <c:pt idx="659">
                  <c:v>0.45763888888888798</c:v>
                </c:pt>
                <c:pt idx="660">
                  <c:v>0.45833333333333298</c:v>
                </c:pt>
                <c:pt idx="661">
                  <c:v>0.45902777777777698</c:v>
                </c:pt>
                <c:pt idx="662">
                  <c:v>0.45972222222222198</c:v>
                </c:pt>
                <c:pt idx="663">
                  <c:v>0.46041666666666597</c:v>
                </c:pt>
                <c:pt idx="664">
                  <c:v>0.46111111111111103</c:v>
                </c:pt>
                <c:pt idx="665">
                  <c:v>0.46180555555555503</c:v>
                </c:pt>
                <c:pt idx="666">
                  <c:v>0.46250000000000002</c:v>
                </c:pt>
                <c:pt idx="667">
                  <c:v>0.46319444444444402</c:v>
                </c:pt>
                <c:pt idx="668">
                  <c:v>0.46388888888888802</c:v>
                </c:pt>
                <c:pt idx="669">
                  <c:v>0.46458333333333302</c:v>
                </c:pt>
                <c:pt idx="670">
                  <c:v>0.46527777777777701</c:v>
                </c:pt>
                <c:pt idx="671">
                  <c:v>0.46597222222222201</c:v>
                </c:pt>
                <c:pt idx="672">
                  <c:v>0.46666666666666601</c:v>
                </c:pt>
                <c:pt idx="673">
                  <c:v>0.46736111111111101</c:v>
                </c:pt>
                <c:pt idx="674">
                  <c:v>0.468055555555555</c:v>
                </c:pt>
                <c:pt idx="675">
                  <c:v>0.46875</c:v>
                </c:pt>
                <c:pt idx="676">
                  <c:v>0.469444444444444</c:v>
                </c:pt>
                <c:pt idx="677">
                  <c:v>0.470138888888888</c:v>
                </c:pt>
                <c:pt idx="678">
                  <c:v>0.47083333333333299</c:v>
                </c:pt>
                <c:pt idx="679">
                  <c:v>0.47152777777777699</c:v>
                </c:pt>
                <c:pt idx="680">
                  <c:v>0.47222222222222199</c:v>
                </c:pt>
                <c:pt idx="681">
                  <c:v>0.47291666666666599</c:v>
                </c:pt>
                <c:pt idx="682">
                  <c:v>0.47361111111111098</c:v>
                </c:pt>
                <c:pt idx="683">
                  <c:v>0.47430555555555498</c:v>
                </c:pt>
                <c:pt idx="684">
                  <c:v>0.47499999999999998</c:v>
                </c:pt>
                <c:pt idx="685">
                  <c:v>0.47569444444444398</c:v>
                </c:pt>
                <c:pt idx="686">
                  <c:v>0.47638888888888797</c:v>
                </c:pt>
                <c:pt idx="687">
                  <c:v>0.47708333333333303</c:v>
                </c:pt>
                <c:pt idx="688">
                  <c:v>0.47777777777777702</c:v>
                </c:pt>
                <c:pt idx="689">
                  <c:v>0.47847222222222202</c:v>
                </c:pt>
                <c:pt idx="690">
                  <c:v>0.47916666666666602</c:v>
                </c:pt>
                <c:pt idx="691">
                  <c:v>0.47986111111111102</c:v>
                </c:pt>
                <c:pt idx="692">
                  <c:v>0.48055555555555501</c:v>
                </c:pt>
                <c:pt idx="693">
                  <c:v>0.48125000000000001</c:v>
                </c:pt>
                <c:pt idx="694">
                  <c:v>0.48194444444444401</c:v>
                </c:pt>
                <c:pt idx="695">
                  <c:v>0.48263888888888801</c:v>
                </c:pt>
                <c:pt idx="696">
                  <c:v>0.483333333333333</c:v>
                </c:pt>
                <c:pt idx="697">
                  <c:v>0.484027777777777</c:v>
                </c:pt>
                <c:pt idx="698">
                  <c:v>0.484722222222222</c:v>
                </c:pt>
                <c:pt idx="699">
                  <c:v>0.485416666666666</c:v>
                </c:pt>
                <c:pt idx="700">
                  <c:v>0.48611111111111099</c:v>
                </c:pt>
                <c:pt idx="701">
                  <c:v>0.48680555555555499</c:v>
                </c:pt>
                <c:pt idx="702">
                  <c:v>0.48749999999999999</c:v>
                </c:pt>
                <c:pt idx="703">
                  <c:v>0.48819444444444399</c:v>
                </c:pt>
                <c:pt idx="704">
                  <c:v>0.48888888888888798</c:v>
                </c:pt>
                <c:pt idx="705">
                  <c:v>0.48958333333333298</c:v>
                </c:pt>
                <c:pt idx="706">
                  <c:v>0.49027777777777698</c:v>
                </c:pt>
                <c:pt idx="707">
                  <c:v>0.49097222222222198</c:v>
                </c:pt>
                <c:pt idx="708">
                  <c:v>0.49166666666666597</c:v>
                </c:pt>
                <c:pt idx="709">
                  <c:v>0.49236111111111103</c:v>
                </c:pt>
                <c:pt idx="710">
                  <c:v>0.49305555555555503</c:v>
                </c:pt>
                <c:pt idx="711">
                  <c:v>0.49375000000000002</c:v>
                </c:pt>
                <c:pt idx="712">
                  <c:v>0.49444444444444402</c:v>
                </c:pt>
                <c:pt idx="713">
                  <c:v>0.49513888888888802</c:v>
                </c:pt>
                <c:pt idx="714">
                  <c:v>0.49583333333333302</c:v>
                </c:pt>
                <c:pt idx="715">
                  <c:v>0.49652777777777701</c:v>
                </c:pt>
                <c:pt idx="716">
                  <c:v>0.49722222222222201</c:v>
                </c:pt>
                <c:pt idx="717">
                  <c:v>0.49791666666666601</c:v>
                </c:pt>
                <c:pt idx="718">
                  <c:v>0.49861111111111101</c:v>
                </c:pt>
                <c:pt idx="719">
                  <c:v>0.499305555555555</c:v>
                </c:pt>
                <c:pt idx="720">
                  <c:v>0.5</c:v>
                </c:pt>
                <c:pt idx="721">
                  <c:v>0.500694444444444</c:v>
                </c:pt>
                <c:pt idx="722">
                  <c:v>0.501388888888888</c:v>
                </c:pt>
                <c:pt idx="723">
                  <c:v>0.50208333333333299</c:v>
                </c:pt>
                <c:pt idx="724">
                  <c:v>0.50277777777777699</c:v>
                </c:pt>
                <c:pt idx="725">
                  <c:v>0.50347222222222199</c:v>
                </c:pt>
                <c:pt idx="726">
                  <c:v>0.50416666666666599</c:v>
                </c:pt>
                <c:pt idx="727">
                  <c:v>0.50486111111111098</c:v>
                </c:pt>
                <c:pt idx="728">
                  <c:v>0.50555555555555498</c:v>
                </c:pt>
                <c:pt idx="729">
                  <c:v>0.50624999999999998</c:v>
                </c:pt>
                <c:pt idx="730">
                  <c:v>0.50694444444444398</c:v>
                </c:pt>
                <c:pt idx="731">
                  <c:v>0.50763888888888797</c:v>
                </c:pt>
                <c:pt idx="732">
                  <c:v>0.50833333333333297</c:v>
                </c:pt>
                <c:pt idx="733">
                  <c:v>0.50902777777777697</c:v>
                </c:pt>
                <c:pt idx="734">
                  <c:v>0.50972222222222197</c:v>
                </c:pt>
                <c:pt idx="735">
                  <c:v>0.51041666666666596</c:v>
                </c:pt>
                <c:pt idx="736">
                  <c:v>0.51111111111111096</c:v>
                </c:pt>
                <c:pt idx="737">
                  <c:v>0.51180555555555496</c:v>
                </c:pt>
                <c:pt idx="738">
                  <c:v>0.51249999999999996</c:v>
                </c:pt>
                <c:pt idx="739">
                  <c:v>0.51319444444444395</c:v>
                </c:pt>
                <c:pt idx="740">
                  <c:v>0.51388888888888895</c:v>
                </c:pt>
                <c:pt idx="741">
                  <c:v>0.51458333333333295</c:v>
                </c:pt>
                <c:pt idx="742">
                  <c:v>0.51527777777777695</c:v>
                </c:pt>
                <c:pt idx="743">
                  <c:v>0.51597222222222205</c:v>
                </c:pt>
                <c:pt idx="744">
                  <c:v>0.51666666666666605</c:v>
                </c:pt>
                <c:pt idx="745">
                  <c:v>0.51736111111111105</c:v>
                </c:pt>
                <c:pt idx="746">
                  <c:v>0.51805555555555505</c:v>
                </c:pt>
                <c:pt idx="747">
                  <c:v>0.51875000000000004</c:v>
                </c:pt>
                <c:pt idx="748">
                  <c:v>0.51944444444444404</c:v>
                </c:pt>
                <c:pt idx="749">
                  <c:v>0.52013888888888804</c:v>
                </c:pt>
                <c:pt idx="750">
                  <c:v>0.52083333333333304</c:v>
                </c:pt>
                <c:pt idx="751">
                  <c:v>0.52152777777777704</c:v>
                </c:pt>
                <c:pt idx="752">
                  <c:v>0.52222222222222203</c:v>
                </c:pt>
                <c:pt idx="753">
                  <c:v>0.52291666666666603</c:v>
                </c:pt>
                <c:pt idx="754">
                  <c:v>0.52361111111111103</c:v>
                </c:pt>
                <c:pt idx="755">
                  <c:v>0.52430555555555503</c:v>
                </c:pt>
                <c:pt idx="756">
                  <c:v>0.52500000000000002</c:v>
                </c:pt>
                <c:pt idx="757">
                  <c:v>0.52569444444444402</c:v>
                </c:pt>
                <c:pt idx="758">
                  <c:v>0.52638888888888802</c:v>
                </c:pt>
                <c:pt idx="759">
                  <c:v>0.52708333333333302</c:v>
                </c:pt>
                <c:pt idx="760">
                  <c:v>0.52777777777777701</c:v>
                </c:pt>
                <c:pt idx="761">
                  <c:v>0.52847222222222201</c:v>
                </c:pt>
                <c:pt idx="762">
                  <c:v>0.52916666666666601</c:v>
                </c:pt>
                <c:pt idx="763">
                  <c:v>0.52986111111111101</c:v>
                </c:pt>
                <c:pt idx="764">
                  <c:v>0.530555555555555</c:v>
                </c:pt>
                <c:pt idx="765">
                  <c:v>0.53125</c:v>
                </c:pt>
                <c:pt idx="766">
                  <c:v>0.531944444444444</c:v>
                </c:pt>
                <c:pt idx="767">
                  <c:v>0.532638888888888</c:v>
                </c:pt>
                <c:pt idx="768">
                  <c:v>0.53333333333333299</c:v>
                </c:pt>
                <c:pt idx="769">
                  <c:v>0.53402777777777699</c:v>
                </c:pt>
                <c:pt idx="770">
                  <c:v>0.53472222222222199</c:v>
                </c:pt>
                <c:pt idx="771">
                  <c:v>0.53541666666666599</c:v>
                </c:pt>
                <c:pt idx="772">
                  <c:v>0.53611111111111098</c:v>
                </c:pt>
                <c:pt idx="773">
                  <c:v>0.53680555555555498</c:v>
                </c:pt>
                <c:pt idx="774">
                  <c:v>0.53749999999999998</c:v>
                </c:pt>
                <c:pt idx="775">
                  <c:v>0.53819444444444398</c:v>
                </c:pt>
                <c:pt idx="776">
                  <c:v>0.53888888888888797</c:v>
                </c:pt>
                <c:pt idx="777">
                  <c:v>0.53958333333333297</c:v>
                </c:pt>
                <c:pt idx="778">
                  <c:v>0.54027777777777697</c:v>
                </c:pt>
                <c:pt idx="779">
                  <c:v>0.54097222222222197</c:v>
                </c:pt>
                <c:pt idx="780">
                  <c:v>0.54166666666666596</c:v>
                </c:pt>
                <c:pt idx="781">
                  <c:v>0.54236111111111096</c:v>
                </c:pt>
                <c:pt idx="782">
                  <c:v>0.54305555555555496</c:v>
                </c:pt>
                <c:pt idx="783">
                  <c:v>0.54374999999999996</c:v>
                </c:pt>
                <c:pt idx="784">
                  <c:v>0.54444444444444395</c:v>
                </c:pt>
                <c:pt idx="785">
                  <c:v>0.54513888888888895</c:v>
                </c:pt>
                <c:pt idx="786">
                  <c:v>0.54583333333333295</c:v>
                </c:pt>
                <c:pt idx="787">
                  <c:v>0.54652777777777695</c:v>
                </c:pt>
                <c:pt idx="788">
                  <c:v>0.54722222222222205</c:v>
                </c:pt>
                <c:pt idx="789">
                  <c:v>0.54791666666666605</c:v>
                </c:pt>
                <c:pt idx="790">
                  <c:v>0.54861111111111105</c:v>
                </c:pt>
                <c:pt idx="791">
                  <c:v>0.54930555555555505</c:v>
                </c:pt>
                <c:pt idx="792">
                  <c:v>0.55000000000000004</c:v>
                </c:pt>
                <c:pt idx="793">
                  <c:v>0.55069444444444404</c:v>
                </c:pt>
                <c:pt idx="794">
                  <c:v>0.55138888888888804</c:v>
                </c:pt>
                <c:pt idx="795">
                  <c:v>0.55208333333333304</c:v>
                </c:pt>
                <c:pt idx="796">
                  <c:v>0.55277777777777704</c:v>
                </c:pt>
                <c:pt idx="797">
                  <c:v>0.55347222222222203</c:v>
                </c:pt>
                <c:pt idx="798">
                  <c:v>0.55416666666666603</c:v>
                </c:pt>
                <c:pt idx="799">
                  <c:v>0.55486111111111103</c:v>
                </c:pt>
                <c:pt idx="800">
                  <c:v>0.55555555555555503</c:v>
                </c:pt>
                <c:pt idx="801">
                  <c:v>0.55625000000000002</c:v>
                </c:pt>
                <c:pt idx="802">
                  <c:v>0.55694444444444402</c:v>
                </c:pt>
                <c:pt idx="803">
                  <c:v>0.55763888888888802</c:v>
                </c:pt>
                <c:pt idx="804">
                  <c:v>0.55833333333333302</c:v>
                </c:pt>
                <c:pt idx="805">
                  <c:v>0.55902777777777701</c:v>
                </c:pt>
                <c:pt idx="806">
                  <c:v>0.55972222222222201</c:v>
                </c:pt>
                <c:pt idx="807">
                  <c:v>0.56041666666666601</c:v>
                </c:pt>
                <c:pt idx="808">
                  <c:v>0.56111111111111101</c:v>
                </c:pt>
                <c:pt idx="809">
                  <c:v>0.561805555555555</c:v>
                </c:pt>
                <c:pt idx="810">
                  <c:v>0.5625</c:v>
                </c:pt>
                <c:pt idx="811">
                  <c:v>0.563194444444444</c:v>
                </c:pt>
                <c:pt idx="812">
                  <c:v>0.563888888888888</c:v>
                </c:pt>
                <c:pt idx="813">
                  <c:v>0.56458333333333299</c:v>
                </c:pt>
                <c:pt idx="814">
                  <c:v>0.56527777777777699</c:v>
                </c:pt>
                <c:pt idx="815">
                  <c:v>0.56597222222222199</c:v>
                </c:pt>
                <c:pt idx="816">
                  <c:v>0.56666666666666599</c:v>
                </c:pt>
                <c:pt idx="817">
                  <c:v>0.56736111111111098</c:v>
                </c:pt>
                <c:pt idx="818">
                  <c:v>0.56805555555555498</c:v>
                </c:pt>
                <c:pt idx="819">
                  <c:v>0.56874999999999998</c:v>
                </c:pt>
                <c:pt idx="820">
                  <c:v>0.56944444444444398</c:v>
                </c:pt>
                <c:pt idx="821">
                  <c:v>0.57013888888888797</c:v>
                </c:pt>
                <c:pt idx="822">
                  <c:v>0.57083333333333297</c:v>
                </c:pt>
                <c:pt idx="823">
                  <c:v>0.57152777777777697</c:v>
                </c:pt>
                <c:pt idx="824">
                  <c:v>0.57222222222222197</c:v>
                </c:pt>
                <c:pt idx="825">
                  <c:v>0.57291666666666596</c:v>
                </c:pt>
                <c:pt idx="826">
                  <c:v>0.57361111111111096</c:v>
                </c:pt>
                <c:pt idx="827">
                  <c:v>0.57430555555555496</c:v>
                </c:pt>
                <c:pt idx="828">
                  <c:v>0.57499999999999996</c:v>
                </c:pt>
                <c:pt idx="829">
                  <c:v>0.57569444444444395</c:v>
                </c:pt>
                <c:pt idx="830">
                  <c:v>0.57638888888888895</c:v>
                </c:pt>
                <c:pt idx="831">
                  <c:v>0.57708333333333295</c:v>
                </c:pt>
                <c:pt idx="832">
                  <c:v>0.57777777777777695</c:v>
                </c:pt>
                <c:pt idx="833">
                  <c:v>0.57847222222222205</c:v>
                </c:pt>
                <c:pt idx="834">
                  <c:v>0.57916666666666605</c:v>
                </c:pt>
                <c:pt idx="835">
                  <c:v>0.57986111111111105</c:v>
                </c:pt>
                <c:pt idx="836">
                  <c:v>0.58055555555555505</c:v>
                </c:pt>
                <c:pt idx="837">
                  <c:v>0.58125000000000004</c:v>
                </c:pt>
                <c:pt idx="838">
                  <c:v>0.58194444444444404</c:v>
                </c:pt>
                <c:pt idx="839">
                  <c:v>0.58263888888888804</c:v>
                </c:pt>
                <c:pt idx="840">
                  <c:v>0.58333333333333304</c:v>
                </c:pt>
                <c:pt idx="841">
                  <c:v>0.58402777777777704</c:v>
                </c:pt>
                <c:pt idx="842">
                  <c:v>0.58472222222222203</c:v>
                </c:pt>
                <c:pt idx="843">
                  <c:v>0.58541666666666603</c:v>
                </c:pt>
                <c:pt idx="844">
                  <c:v>0.58611111111111103</c:v>
                </c:pt>
                <c:pt idx="845">
                  <c:v>0.58680555555555503</c:v>
                </c:pt>
                <c:pt idx="846">
                  <c:v>0.58750000000000002</c:v>
                </c:pt>
                <c:pt idx="847">
                  <c:v>0.58819444444444402</c:v>
                </c:pt>
                <c:pt idx="848">
                  <c:v>0.58888888888888802</c:v>
                </c:pt>
                <c:pt idx="849">
                  <c:v>0.58958333333333302</c:v>
                </c:pt>
                <c:pt idx="850">
                  <c:v>0.59027777777777701</c:v>
                </c:pt>
                <c:pt idx="851">
                  <c:v>0.59097222222222201</c:v>
                </c:pt>
                <c:pt idx="852">
                  <c:v>0.59166666666666601</c:v>
                </c:pt>
                <c:pt idx="853">
                  <c:v>0.59236111111111101</c:v>
                </c:pt>
                <c:pt idx="854">
                  <c:v>0.593055555555555</c:v>
                </c:pt>
                <c:pt idx="855">
                  <c:v>0.59375</c:v>
                </c:pt>
                <c:pt idx="856">
                  <c:v>0.594444444444444</c:v>
                </c:pt>
                <c:pt idx="857">
                  <c:v>0.595138888888888</c:v>
                </c:pt>
                <c:pt idx="858">
                  <c:v>0.59583333333333299</c:v>
                </c:pt>
                <c:pt idx="859">
                  <c:v>0.59652777777777699</c:v>
                </c:pt>
                <c:pt idx="860">
                  <c:v>0.59722222222222199</c:v>
                </c:pt>
                <c:pt idx="861">
                  <c:v>0.59791666666666599</c:v>
                </c:pt>
                <c:pt idx="862">
                  <c:v>0.59861111111111098</c:v>
                </c:pt>
                <c:pt idx="863">
                  <c:v>0.59930555555555498</c:v>
                </c:pt>
                <c:pt idx="864">
                  <c:v>0.6</c:v>
                </c:pt>
                <c:pt idx="865">
                  <c:v>0.60069444444444398</c:v>
                </c:pt>
                <c:pt idx="866">
                  <c:v>0.60138888888888797</c:v>
                </c:pt>
                <c:pt idx="867">
                  <c:v>0.60208333333333297</c:v>
                </c:pt>
                <c:pt idx="868">
                  <c:v>0.60277777777777697</c:v>
                </c:pt>
                <c:pt idx="869">
                  <c:v>0.60347222222222197</c:v>
                </c:pt>
                <c:pt idx="870">
                  <c:v>0.60416666666666596</c:v>
                </c:pt>
                <c:pt idx="871">
                  <c:v>0.60486111111111096</c:v>
                </c:pt>
                <c:pt idx="872">
                  <c:v>0.60555555555555496</c:v>
                </c:pt>
                <c:pt idx="873">
                  <c:v>0.60624999999999996</c:v>
                </c:pt>
                <c:pt idx="874">
                  <c:v>0.60694444444444395</c:v>
                </c:pt>
                <c:pt idx="875">
                  <c:v>0.60763888888888895</c:v>
                </c:pt>
                <c:pt idx="876">
                  <c:v>0.60833333333333295</c:v>
                </c:pt>
                <c:pt idx="877">
                  <c:v>0.60902777777777695</c:v>
                </c:pt>
                <c:pt idx="878">
                  <c:v>0.60972222222222205</c:v>
                </c:pt>
                <c:pt idx="879">
                  <c:v>0.61041666666666605</c:v>
                </c:pt>
                <c:pt idx="880">
                  <c:v>0.61111111111111105</c:v>
                </c:pt>
                <c:pt idx="881">
                  <c:v>0.61180555555555505</c:v>
                </c:pt>
                <c:pt idx="882">
                  <c:v>0.61250000000000004</c:v>
                </c:pt>
                <c:pt idx="883">
                  <c:v>0.61319444444444404</c:v>
                </c:pt>
                <c:pt idx="884">
                  <c:v>0.61388888888888804</c:v>
                </c:pt>
                <c:pt idx="885">
                  <c:v>0.61458333333333304</c:v>
                </c:pt>
                <c:pt idx="886">
                  <c:v>0.61527777777777704</c:v>
                </c:pt>
                <c:pt idx="887">
                  <c:v>0.61597222222222203</c:v>
                </c:pt>
                <c:pt idx="888">
                  <c:v>0.61666666666666603</c:v>
                </c:pt>
                <c:pt idx="889">
                  <c:v>0.61736111111111103</c:v>
                </c:pt>
                <c:pt idx="890">
                  <c:v>0.61805555555555503</c:v>
                </c:pt>
                <c:pt idx="891">
                  <c:v>0.61875000000000002</c:v>
                </c:pt>
                <c:pt idx="892">
                  <c:v>0.61944444444444402</c:v>
                </c:pt>
                <c:pt idx="893">
                  <c:v>0.62013888888888802</c:v>
                </c:pt>
                <c:pt idx="894">
                  <c:v>0.62083333333333302</c:v>
                </c:pt>
                <c:pt idx="895">
                  <c:v>0.62152777777777701</c:v>
                </c:pt>
                <c:pt idx="896">
                  <c:v>0.62222222222222201</c:v>
                </c:pt>
                <c:pt idx="897">
                  <c:v>0.62291666666666601</c:v>
                </c:pt>
                <c:pt idx="898">
                  <c:v>0.62361111111111101</c:v>
                </c:pt>
                <c:pt idx="899">
                  <c:v>0.624305555555555</c:v>
                </c:pt>
                <c:pt idx="900">
                  <c:v>0.625</c:v>
                </c:pt>
                <c:pt idx="901">
                  <c:v>0.625694444444444</c:v>
                </c:pt>
                <c:pt idx="902">
                  <c:v>0.626388888888888</c:v>
                </c:pt>
                <c:pt idx="903">
                  <c:v>0.62708333333333299</c:v>
                </c:pt>
                <c:pt idx="904">
                  <c:v>0.62777777777777699</c:v>
                </c:pt>
                <c:pt idx="905">
                  <c:v>0.62847222222222199</c:v>
                </c:pt>
                <c:pt idx="906">
                  <c:v>0.62916666666666599</c:v>
                </c:pt>
                <c:pt idx="907">
                  <c:v>0.62986111111111098</c:v>
                </c:pt>
                <c:pt idx="908">
                  <c:v>0.63055555555555498</c:v>
                </c:pt>
                <c:pt idx="909">
                  <c:v>0.63124999999999998</c:v>
                </c:pt>
                <c:pt idx="910">
                  <c:v>0.63194444444444398</c:v>
                </c:pt>
                <c:pt idx="911">
                  <c:v>0.63263888888888797</c:v>
                </c:pt>
                <c:pt idx="912">
                  <c:v>0.63333333333333297</c:v>
                </c:pt>
                <c:pt idx="913">
                  <c:v>0.63402777777777697</c:v>
                </c:pt>
                <c:pt idx="914">
                  <c:v>0.63472222222222197</c:v>
                </c:pt>
                <c:pt idx="915">
                  <c:v>0.63541666666666596</c:v>
                </c:pt>
                <c:pt idx="916">
                  <c:v>0.63611111111111096</c:v>
                </c:pt>
                <c:pt idx="917">
                  <c:v>0.63680555555555496</c:v>
                </c:pt>
                <c:pt idx="918">
                  <c:v>0.63749999999999996</c:v>
                </c:pt>
                <c:pt idx="919">
                  <c:v>0.63819444444444395</c:v>
                </c:pt>
                <c:pt idx="920">
                  <c:v>0.63888888888888895</c:v>
                </c:pt>
                <c:pt idx="921">
                  <c:v>0.63958333333333295</c:v>
                </c:pt>
                <c:pt idx="922">
                  <c:v>0.64027777777777695</c:v>
                </c:pt>
                <c:pt idx="923">
                  <c:v>0.64097222222222205</c:v>
                </c:pt>
                <c:pt idx="924">
                  <c:v>0.64166666666666605</c:v>
                </c:pt>
                <c:pt idx="925">
                  <c:v>0.64236111111111105</c:v>
                </c:pt>
                <c:pt idx="926">
                  <c:v>0.64305555555555505</c:v>
                </c:pt>
                <c:pt idx="927">
                  <c:v>0.64375000000000004</c:v>
                </c:pt>
                <c:pt idx="928">
                  <c:v>0.64444444444444404</c:v>
                </c:pt>
                <c:pt idx="929">
                  <c:v>0.64513888888888804</c:v>
                </c:pt>
                <c:pt idx="930">
                  <c:v>0.64583333333333304</c:v>
                </c:pt>
                <c:pt idx="931">
                  <c:v>0.64652777777777704</c:v>
                </c:pt>
                <c:pt idx="932">
                  <c:v>0.64722222222222203</c:v>
                </c:pt>
                <c:pt idx="933">
                  <c:v>0.64791666666666603</c:v>
                </c:pt>
                <c:pt idx="934">
                  <c:v>0.64861111111111103</c:v>
                </c:pt>
                <c:pt idx="935">
                  <c:v>0.64930555555555503</c:v>
                </c:pt>
                <c:pt idx="936">
                  <c:v>0.65</c:v>
                </c:pt>
                <c:pt idx="937">
                  <c:v>0.65069444444444402</c:v>
                </c:pt>
                <c:pt idx="938">
                  <c:v>0.65138888888888802</c:v>
                </c:pt>
                <c:pt idx="939">
                  <c:v>0.65208333333333302</c:v>
                </c:pt>
                <c:pt idx="940">
                  <c:v>0.65277777777777701</c:v>
                </c:pt>
                <c:pt idx="941">
                  <c:v>0.65347222222222201</c:v>
                </c:pt>
                <c:pt idx="942">
                  <c:v>0.65416666666666601</c:v>
                </c:pt>
                <c:pt idx="943">
                  <c:v>0.65486111111111101</c:v>
                </c:pt>
                <c:pt idx="944">
                  <c:v>0.655555555555555</c:v>
                </c:pt>
                <c:pt idx="945">
                  <c:v>0.65625</c:v>
                </c:pt>
                <c:pt idx="946">
                  <c:v>0.656944444444444</c:v>
                </c:pt>
                <c:pt idx="947">
                  <c:v>0.657638888888888</c:v>
                </c:pt>
                <c:pt idx="948">
                  <c:v>0.65833333333333299</c:v>
                </c:pt>
                <c:pt idx="949">
                  <c:v>0.65902777777777699</c:v>
                </c:pt>
                <c:pt idx="950">
                  <c:v>0.65972222222222199</c:v>
                </c:pt>
                <c:pt idx="951">
                  <c:v>0.66041666666666599</c:v>
                </c:pt>
                <c:pt idx="952">
                  <c:v>0.66111111111111098</c:v>
                </c:pt>
                <c:pt idx="953">
                  <c:v>0.66180555555555498</c:v>
                </c:pt>
                <c:pt idx="954">
                  <c:v>0.66249999999999998</c:v>
                </c:pt>
                <c:pt idx="955">
                  <c:v>0.66319444444444398</c:v>
                </c:pt>
                <c:pt idx="956">
                  <c:v>0.66388888888888797</c:v>
                </c:pt>
                <c:pt idx="957">
                  <c:v>0.66458333333333297</c:v>
                </c:pt>
                <c:pt idx="958">
                  <c:v>0.66527777777777697</c:v>
                </c:pt>
                <c:pt idx="959">
                  <c:v>0.66597222222222197</c:v>
                </c:pt>
                <c:pt idx="960">
                  <c:v>0.66666666666666596</c:v>
                </c:pt>
                <c:pt idx="961">
                  <c:v>0.66736111111111096</c:v>
                </c:pt>
                <c:pt idx="962">
                  <c:v>0.66805555555555496</c:v>
                </c:pt>
                <c:pt idx="963">
                  <c:v>0.66874999999999996</c:v>
                </c:pt>
                <c:pt idx="964">
                  <c:v>0.66944444444444395</c:v>
                </c:pt>
                <c:pt idx="965">
                  <c:v>0.67013888888888895</c:v>
                </c:pt>
                <c:pt idx="966">
                  <c:v>0.67083333333333295</c:v>
                </c:pt>
                <c:pt idx="967">
                  <c:v>0.67152777777777695</c:v>
                </c:pt>
                <c:pt idx="968">
                  <c:v>0.67222222222222205</c:v>
                </c:pt>
                <c:pt idx="969">
                  <c:v>0.67291666666666605</c:v>
                </c:pt>
                <c:pt idx="970">
                  <c:v>0.67361111111111105</c:v>
                </c:pt>
                <c:pt idx="971">
                  <c:v>0.67430555555555505</c:v>
                </c:pt>
                <c:pt idx="972">
                  <c:v>0.67500000000000004</c:v>
                </c:pt>
                <c:pt idx="973">
                  <c:v>0.67569444444444404</c:v>
                </c:pt>
                <c:pt idx="974">
                  <c:v>0.67638888888888804</c:v>
                </c:pt>
                <c:pt idx="975">
                  <c:v>0.67708333333333304</c:v>
                </c:pt>
                <c:pt idx="976">
                  <c:v>0.67777777777777704</c:v>
                </c:pt>
                <c:pt idx="977">
                  <c:v>0.67847222222222203</c:v>
                </c:pt>
                <c:pt idx="978">
                  <c:v>0.67916666666666603</c:v>
                </c:pt>
                <c:pt idx="979">
                  <c:v>0.67986111111111103</c:v>
                </c:pt>
                <c:pt idx="980">
                  <c:v>0.68055555555555503</c:v>
                </c:pt>
                <c:pt idx="981">
                  <c:v>0.68125000000000002</c:v>
                </c:pt>
                <c:pt idx="982">
                  <c:v>0.68194444444444402</c:v>
                </c:pt>
                <c:pt idx="983">
                  <c:v>0.68263888888888802</c:v>
                </c:pt>
                <c:pt idx="984">
                  <c:v>0.68333333333333302</c:v>
                </c:pt>
                <c:pt idx="985">
                  <c:v>0.68402777777777701</c:v>
                </c:pt>
                <c:pt idx="986">
                  <c:v>0.68472222222222201</c:v>
                </c:pt>
                <c:pt idx="987">
                  <c:v>0.68541666666666601</c:v>
                </c:pt>
                <c:pt idx="988">
                  <c:v>0.68611111111111101</c:v>
                </c:pt>
                <c:pt idx="989">
                  <c:v>0.686805555555555</c:v>
                </c:pt>
                <c:pt idx="990">
                  <c:v>0.6875</c:v>
                </c:pt>
                <c:pt idx="991">
                  <c:v>0.688194444444444</c:v>
                </c:pt>
                <c:pt idx="992">
                  <c:v>0.688888888888888</c:v>
                </c:pt>
                <c:pt idx="993">
                  <c:v>0.68958333333333299</c:v>
                </c:pt>
                <c:pt idx="994">
                  <c:v>0.69027777777777699</c:v>
                </c:pt>
                <c:pt idx="995">
                  <c:v>0.69097222222222199</c:v>
                </c:pt>
                <c:pt idx="996">
                  <c:v>0.69166666666666599</c:v>
                </c:pt>
                <c:pt idx="997">
                  <c:v>0.69236111111111098</c:v>
                </c:pt>
                <c:pt idx="998">
                  <c:v>0.69305555555555498</c:v>
                </c:pt>
                <c:pt idx="999">
                  <c:v>0.69374999999999998</c:v>
                </c:pt>
                <c:pt idx="1000">
                  <c:v>0.69444444444444398</c:v>
                </c:pt>
                <c:pt idx="1001">
                  <c:v>0.69513888888888797</c:v>
                </c:pt>
                <c:pt idx="1002">
                  <c:v>0.69583333333333297</c:v>
                </c:pt>
                <c:pt idx="1003">
                  <c:v>0.69652777777777697</c:v>
                </c:pt>
                <c:pt idx="1004">
                  <c:v>0.69722222222222197</c:v>
                </c:pt>
                <c:pt idx="1005">
                  <c:v>0.69791666666666596</c:v>
                </c:pt>
                <c:pt idx="1006">
                  <c:v>0.69861111111111096</c:v>
                </c:pt>
                <c:pt idx="1007">
                  <c:v>0.69930555555555496</c:v>
                </c:pt>
                <c:pt idx="1008">
                  <c:v>0.7</c:v>
                </c:pt>
                <c:pt idx="1009">
                  <c:v>0.70069444444444395</c:v>
                </c:pt>
                <c:pt idx="1010">
                  <c:v>0.70138888888888895</c:v>
                </c:pt>
                <c:pt idx="1011">
                  <c:v>0.70208333333333295</c:v>
                </c:pt>
                <c:pt idx="1012">
                  <c:v>0.70277777777777695</c:v>
                </c:pt>
                <c:pt idx="1013">
                  <c:v>0.70347222222222205</c:v>
                </c:pt>
                <c:pt idx="1014">
                  <c:v>0.70416666666666605</c:v>
                </c:pt>
                <c:pt idx="1015">
                  <c:v>0.70486111111111105</c:v>
                </c:pt>
                <c:pt idx="1016">
                  <c:v>0.70555555555555505</c:v>
                </c:pt>
                <c:pt idx="1017">
                  <c:v>0.70625000000000004</c:v>
                </c:pt>
                <c:pt idx="1018">
                  <c:v>0.70694444444444404</c:v>
                </c:pt>
                <c:pt idx="1019">
                  <c:v>0.70763888888888804</c:v>
                </c:pt>
                <c:pt idx="1020">
                  <c:v>0.70833333333333304</c:v>
                </c:pt>
                <c:pt idx="1021">
                  <c:v>0.70902777777777704</c:v>
                </c:pt>
                <c:pt idx="1022">
                  <c:v>0.70972222222222203</c:v>
                </c:pt>
                <c:pt idx="1023">
                  <c:v>0.71041666666666603</c:v>
                </c:pt>
                <c:pt idx="1024">
                  <c:v>0.71111111111111103</c:v>
                </c:pt>
                <c:pt idx="1025">
                  <c:v>0.71180555555555503</c:v>
                </c:pt>
                <c:pt idx="1026">
                  <c:v>0.71250000000000002</c:v>
                </c:pt>
                <c:pt idx="1027">
                  <c:v>0.71319444444444402</c:v>
                </c:pt>
                <c:pt idx="1028">
                  <c:v>0.71388888888888802</c:v>
                </c:pt>
                <c:pt idx="1029">
                  <c:v>0.71458333333333302</c:v>
                </c:pt>
                <c:pt idx="1030">
                  <c:v>0.71527777777777701</c:v>
                </c:pt>
                <c:pt idx="1031">
                  <c:v>0.71597222222222201</c:v>
                </c:pt>
                <c:pt idx="1032">
                  <c:v>0.71666666666666601</c:v>
                </c:pt>
                <c:pt idx="1033">
                  <c:v>0.71736111111111101</c:v>
                </c:pt>
                <c:pt idx="1034">
                  <c:v>0.718055555555555</c:v>
                </c:pt>
                <c:pt idx="1035">
                  <c:v>0.71875</c:v>
                </c:pt>
                <c:pt idx="1036">
                  <c:v>0.719444444444444</c:v>
                </c:pt>
                <c:pt idx="1037">
                  <c:v>0.720138888888888</c:v>
                </c:pt>
                <c:pt idx="1038">
                  <c:v>0.72083333333333299</c:v>
                </c:pt>
                <c:pt idx="1039">
                  <c:v>0.72152777777777699</c:v>
                </c:pt>
                <c:pt idx="1040">
                  <c:v>0.72222222222222199</c:v>
                </c:pt>
                <c:pt idx="1041">
                  <c:v>0.72291666666666599</c:v>
                </c:pt>
                <c:pt idx="1042">
                  <c:v>0.72361111111111098</c:v>
                </c:pt>
                <c:pt idx="1043">
                  <c:v>0.72430555555555498</c:v>
                </c:pt>
                <c:pt idx="1044">
                  <c:v>0.72499999999999998</c:v>
                </c:pt>
                <c:pt idx="1045">
                  <c:v>0.72569444444444398</c:v>
                </c:pt>
                <c:pt idx="1046">
                  <c:v>0.72638888888888797</c:v>
                </c:pt>
                <c:pt idx="1047">
                  <c:v>0.72708333333333297</c:v>
                </c:pt>
                <c:pt idx="1048">
                  <c:v>0.72777777777777697</c:v>
                </c:pt>
                <c:pt idx="1049">
                  <c:v>0.72847222222222197</c:v>
                </c:pt>
                <c:pt idx="1050">
                  <c:v>0.72916666666666596</c:v>
                </c:pt>
                <c:pt idx="1051">
                  <c:v>0.72986111111111096</c:v>
                </c:pt>
                <c:pt idx="1052">
                  <c:v>0.73055555555555496</c:v>
                </c:pt>
                <c:pt idx="1053">
                  <c:v>0.73124999999999996</c:v>
                </c:pt>
                <c:pt idx="1054">
                  <c:v>0.73194444444444395</c:v>
                </c:pt>
                <c:pt idx="1055">
                  <c:v>0.73263888888888895</c:v>
                </c:pt>
                <c:pt idx="1056">
                  <c:v>0.73333333333333295</c:v>
                </c:pt>
                <c:pt idx="1057">
                  <c:v>0.73402777777777695</c:v>
                </c:pt>
                <c:pt idx="1058">
                  <c:v>0.73472222222222205</c:v>
                </c:pt>
                <c:pt idx="1059">
                  <c:v>0.73541666666666605</c:v>
                </c:pt>
                <c:pt idx="1060">
                  <c:v>0.73611111111111105</c:v>
                </c:pt>
                <c:pt idx="1061">
                  <c:v>0.73680555555555505</c:v>
                </c:pt>
                <c:pt idx="1062">
                  <c:v>0.73750000000000004</c:v>
                </c:pt>
                <c:pt idx="1063">
                  <c:v>0.73819444444444404</c:v>
                </c:pt>
                <c:pt idx="1064">
                  <c:v>0.73888888888888804</c:v>
                </c:pt>
                <c:pt idx="1065">
                  <c:v>0.73958333333333304</c:v>
                </c:pt>
                <c:pt idx="1066">
                  <c:v>0.74027777777777704</c:v>
                </c:pt>
                <c:pt idx="1067">
                  <c:v>0.74097222222222203</c:v>
                </c:pt>
                <c:pt idx="1068">
                  <c:v>0.74166666666666603</c:v>
                </c:pt>
                <c:pt idx="1069">
                  <c:v>0.74236111111111103</c:v>
                </c:pt>
                <c:pt idx="1070">
                  <c:v>0.74305555555555503</c:v>
                </c:pt>
                <c:pt idx="1071">
                  <c:v>0.74375000000000002</c:v>
                </c:pt>
                <c:pt idx="1072">
                  <c:v>0.74444444444444402</c:v>
                </c:pt>
                <c:pt idx="1073">
                  <c:v>0.74513888888888802</c:v>
                </c:pt>
                <c:pt idx="1074">
                  <c:v>0.74583333333333302</c:v>
                </c:pt>
                <c:pt idx="1075">
                  <c:v>0.74652777777777701</c:v>
                </c:pt>
                <c:pt idx="1076">
                  <c:v>0.74722222222222201</c:v>
                </c:pt>
                <c:pt idx="1077">
                  <c:v>0.74791666666666601</c:v>
                </c:pt>
                <c:pt idx="1078">
                  <c:v>0.74861111111111101</c:v>
                </c:pt>
                <c:pt idx="1079">
                  <c:v>0.749305555555555</c:v>
                </c:pt>
                <c:pt idx="1080">
                  <c:v>0.75</c:v>
                </c:pt>
                <c:pt idx="1081">
                  <c:v>0.750694444444444</c:v>
                </c:pt>
                <c:pt idx="1082">
                  <c:v>0.751388888888888</c:v>
                </c:pt>
                <c:pt idx="1083">
                  <c:v>0.75208333333333299</c:v>
                </c:pt>
                <c:pt idx="1084">
                  <c:v>0.75277777777777699</c:v>
                </c:pt>
                <c:pt idx="1085">
                  <c:v>0.75347222222222199</c:v>
                </c:pt>
                <c:pt idx="1086">
                  <c:v>0.75416666666666599</c:v>
                </c:pt>
                <c:pt idx="1087">
                  <c:v>0.75486111111111098</c:v>
                </c:pt>
                <c:pt idx="1088">
                  <c:v>0.75555555555555498</c:v>
                </c:pt>
                <c:pt idx="1089">
                  <c:v>0.75624999999999998</c:v>
                </c:pt>
                <c:pt idx="1090">
                  <c:v>0.75694444444444398</c:v>
                </c:pt>
                <c:pt idx="1091">
                  <c:v>0.75763888888888797</c:v>
                </c:pt>
                <c:pt idx="1092">
                  <c:v>0.75833333333333297</c:v>
                </c:pt>
                <c:pt idx="1093">
                  <c:v>0.75902777777777697</c:v>
                </c:pt>
                <c:pt idx="1094">
                  <c:v>0.75972222222222197</c:v>
                </c:pt>
                <c:pt idx="1095">
                  <c:v>0.76041666666666596</c:v>
                </c:pt>
                <c:pt idx="1096">
                  <c:v>0.76111111111111096</c:v>
                </c:pt>
                <c:pt idx="1097">
                  <c:v>0.76180555555555496</c:v>
                </c:pt>
                <c:pt idx="1098">
                  <c:v>0.76249999999999996</c:v>
                </c:pt>
                <c:pt idx="1099">
                  <c:v>0.76319444444444395</c:v>
                </c:pt>
                <c:pt idx="1100">
                  <c:v>0.76388888888888895</c:v>
                </c:pt>
                <c:pt idx="1101">
                  <c:v>0.76458333333333295</c:v>
                </c:pt>
                <c:pt idx="1102">
                  <c:v>0.76527777777777695</c:v>
                </c:pt>
                <c:pt idx="1103">
                  <c:v>0.76597222222222205</c:v>
                </c:pt>
                <c:pt idx="1104">
                  <c:v>0.76666666666666605</c:v>
                </c:pt>
                <c:pt idx="1105">
                  <c:v>0.76736111111111105</c:v>
                </c:pt>
                <c:pt idx="1106">
                  <c:v>0.76805555555555505</c:v>
                </c:pt>
                <c:pt idx="1107">
                  <c:v>0.76875000000000004</c:v>
                </c:pt>
                <c:pt idx="1108">
                  <c:v>0.76944444444444404</c:v>
                </c:pt>
                <c:pt idx="1109">
                  <c:v>0.77013888888888804</c:v>
                </c:pt>
                <c:pt idx="1110">
                  <c:v>0.77083333333333304</c:v>
                </c:pt>
                <c:pt idx="1111">
                  <c:v>0.77152777777777704</c:v>
                </c:pt>
                <c:pt idx="1112">
                  <c:v>0.77222222222222203</c:v>
                </c:pt>
                <c:pt idx="1113">
                  <c:v>0.77291666666666603</c:v>
                </c:pt>
                <c:pt idx="1114">
                  <c:v>0.77361111111111103</c:v>
                </c:pt>
                <c:pt idx="1115">
                  <c:v>0.77430555555555503</c:v>
                </c:pt>
                <c:pt idx="1116">
                  <c:v>0.77500000000000002</c:v>
                </c:pt>
                <c:pt idx="1117">
                  <c:v>0.77569444444444402</c:v>
                </c:pt>
                <c:pt idx="1118">
                  <c:v>0.77638888888888802</c:v>
                </c:pt>
                <c:pt idx="1119">
                  <c:v>0.77708333333333302</c:v>
                </c:pt>
                <c:pt idx="1120">
                  <c:v>0.77777777777777701</c:v>
                </c:pt>
                <c:pt idx="1121">
                  <c:v>0.77847222222222201</c:v>
                </c:pt>
                <c:pt idx="1122">
                  <c:v>0.77916666666666601</c:v>
                </c:pt>
                <c:pt idx="1123">
                  <c:v>0.77986111111111101</c:v>
                </c:pt>
                <c:pt idx="1124">
                  <c:v>0.780555555555555</c:v>
                </c:pt>
                <c:pt idx="1125">
                  <c:v>0.78125</c:v>
                </c:pt>
                <c:pt idx="1126">
                  <c:v>0.781944444444444</c:v>
                </c:pt>
                <c:pt idx="1127">
                  <c:v>0.782638888888888</c:v>
                </c:pt>
                <c:pt idx="1128">
                  <c:v>0.78333333333333299</c:v>
                </c:pt>
                <c:pt idx="1129">
                  <c:v>0.78402777777777699</c:v>
                </c:pt>
                <c:pt idx="1130">
                  <c:v>0.78472222222222199</c:v>
                </c:pt>
                <c:pt idx="1131">
                  <c:v>0.78541666666666599</c:v>
                </c:pt>
                <c:pt idx="1132">
                  <c:v>0.78611111111111098</c:v>
                </c:pt>
                <c:pt idx="1133">
                  <c:v>0.78680555555555498</c:v>
                </c:pt>
                <c:pt idx="1134">
                  <c:v>0.78749999999999998</c:v>
                </c:pt>
                <c:pt idx="1135">
                  <c:v>0.78819444444444398</c:v>
                </c:pt>
                <c:pt idx="1136">
                  <c:v>0.78888888888888797</c:v>
                </c:pt>
                <c:pt idx="1137">
                  <c:v>0.78958333333333297</c:v>
                </c:pt>
                <c:pt idx="1138">
                  <c:v>0.79027777777777697</c:v>
                </c:pt>
                <c:pt idx="1139">
                  <c:v>0.79097222222222197</c:v>
                </c:pt>
                <c:pt idx="1140">
                  <c:v>0.79166666666666596</c:v>
                </c:pt>
                <c:pt idx="1141">
                  <c:v>0.79236111111111096</c:v>
                </c:pt>
                <c:pt idx="1142">
                  <c:v>0.79305555555555496</c:v>
                </c:pt>
                <c:pt idx="1143">
                  <c:v>0.79374999999999996</c:v>
                </c:pt>
                <c:pt idx="1144">
                  <c:v>0.79444444444444395</c:v>
                </c:pt>
                <c:pt idx="1145">
                  <c:v>0.79513888888888895</c:v>
                </c:pt>
                <c:pt idx="1146">
                  <c:v>0.79583333333333295</c:v>
                </c:pt>
                <c:pt idx="1147">
                  <c:v>0.79652777777777695</c:v>
                </c:pt>
                <c:pt idx="1148">
                  <c:v>0.79722222222222205</c:v>
                </c:pt>
                <c:pt idx="1149">
                  <c:v>0.79791666666666605</c:v>
                </c:pt>
                <c:pt idx="1150">
                  <c:v>0.79861111111111105</c:v>
                </c:pt>
                <c:pt idx="1151">
                  <c:v>0.79930555555555505</c:v>
                </c:pt>
                <c:pt idx="1152">
                  <c:v>0.8</c:v>
                </c:pt>
                <c:pt idx="1153">
                  <c:v>0.80069444444444404</c:v>
                </c:pt>
                <c:pt idx="1154">
                  <c:v>0.80138888888888804</c:v>
                </c:pt>
                <c:pt idx="1155">
                  <c:v>0.80208333333333304</c:v>
                </c:pt>
                <c:pt idx="1156">
                  <c:v>0.80277777777777704</c:v>
                </c:pt>
                <c:pt idx="1157">
                  <c:v>0.80347222222222203</c:v>
                </c:pt>
                <c:pt idx="1158">
                  <c:v>0.80416666666666603</c:v>
                </c:pt>
                <c:pt idx="1159">
                  <c:v>0.80486111111111103</c:v>
                </c:pt>
                <c:pt idx="1160">
                  <c:v>0.80555555555555503</c:v>
                </c:pt>
                <c:pt idx="1161">
                  <c:v>0.80625000000000002</c:v>
                </c:pt>
                <c:pt idx="1162">
                  <c:v>0.80694444444444402</c:v>
                </c:pt>
                <c:pt idx="1163">
                  <c:v>0.80763888888888802</c:v>
                </c:pt>
                <c:pt idx="1164">
                  <c:v>0.80833333333333302</c:v>
                </c:pt>
                <c:pt idx="1165">
                  <c:v>0.80902777777777701</c:v>
                </c:pt>
                <c:pt idx="1166">
                  <c:v>0.80972222222222201</c:v>
                </c:pt>
                <c:pt idx="1167">
                  <c:v>0.81041666666666601</c:v>
                </c:pt>
                <c:pt idx="1168">
                  <c:v>0.81111111111111101</c:v>
                </c:pt>
                <c:pt idx="1169">
                  <c:v>0.811805555555555</c:v>
                </c:pt>
                <c:pt idx="1170">
                  <c:v>0.8125</c:v>
                </c:pt>
                <c:pt idx="1171">
                  <c:v>0.813194444444444</c:v>
                </c:pt>
                <c:pt idx="1172">
                  <c:v>0.813888888888888</c:v>
                </c:pt>
                <c:pt idx="1173">
                  <c:v>0.81458333333333299</c:v>
                </c:pt>
                <c:pt idx="1174">
                  <c:v>0.81527777777777699</c:v>
                </c:pt>
                <c:pt idx="1175">
                  <c:v>0.81597222222222199</c:v>
                </c:pt>
                <c:pt idx="1176">
                  <c:v>0.81666666666666599</c:v>
                </c:pt>
                <c:pt idx="1177">
                  <c:v>0.81736111111111098</c:v>
                </c:pt>
                <c:pt idx="1178">
                  <c:v>0.81805555555555498</c:v>
                </c:pt>
                <c:pt idx="1179">
                  <c:v>0.81874999999999998</c:v>
                </c:pt>
                <c:pt idx="1180">
                  <c:v>0.81944444444444398</c:v>
                </c:pt>
                <c:pt idx="1181">
                  <c:v>0.82013888888888897</c:v>
                </c:pt>
                <c:pt idx="1182">
                  <c:v>0.82083333333333297</c:v>
                </c:pt>
                <c:pt idx="1183">
                  <c:v>0.82152777777777697</c:v>
                </c:pt>
                <c:pt idx="1184">
                  <c:v>0.82222222222222197</c:v>
                </c:pt>
                <c:pt idx="1185">
                  <c:v>0.82291666666666596</c:v>
                </c:pt>
                <c:pt idx="1186">
                  <c:v>0.82361111111111096</c:v>
                </c:pt>
                <c:pt idx="1187">
                  <c:v>0.82430555555555496</c:v>
                </c:pt>
                <c:pt idx="1188">
                  <c:v>0.82499999999999996</c:v>
                </c:pt>
                <c:pt idx="1189">
                  <c:v>0.82569444444444395</c:v>
                </c:pt>
                <c:pt idx="1190">
                  <c:v>0.82638888888888895</c:v>
                </c:pt>
                <c:pt idx="1191">
                  <c:v>0.82708333333333295</c:v>
                </c:pt>
                <c:pt idx="1192">
                  <c:v>0.82777777777777695</c:v>
                </c:pt>
                <c:pt idx="1193">
                  <c:v>0.82847222222222205</c:v>
                </c:pt>
                <c:pt idx="1194">
                  <c:v>0.82916666666666605</c:v>
                </c:pt>
                <c:pt idx="1195">
                  <c:v>0.82986111111111105</c:v>
                </c:pt>
                <c:pt idx="1196">
                  <c:v>0.83055555555555505</c:v>
                </c:pt>
                <c:pt idx="1197">
                  <c:v>0.83125000000000004</c:v>
                </c:pt>
                <c:pt idx="1198">
                  <c:v>0.83194444444444404</c:v>
                </c:pt>
                <c:pt idx="1199">
                  <c:v>0.83263888888888804</c:v>
                </c:pt>
                <c:pt idx="1200">
                  <c:v>0.83333333333333304</c:v>
                </c:pt>
                <c:pt idx="1201">
                  <c:v>0.83402777777777704</c:v>
                </c:pt>
                <c:pt idx="1202">
                  <c:v>0.83472222222222203</c:v>
                </c:pt>
                <c:pt idx="1203">
                  <c:v>0.83541666666666603</c:v>
                </c:pt>
                <c:pt idx="1204">
                  <c:v>0.83611111111111103</c:v>
                </c:pt>
                <c:pt idx="1205">
                  <c:v>0.83680555555555503</c:v>
                </c:pt>
                <c:pt idx="1206">
                  <c:v>0.83750000000000002</c:v>
                </c:pt>
                <c:pt idx="1207">
                  <c:v>0.83819444444444402</c:v>
                </c:pt>
                <c:pt idx="1208">
                  <c:v>0.83888888888888802</c:v>
                </c:pt>
                <c:pt idx="1209">
                  <c:v>0.83958333333333302</c:v>
                </c:pt>
                <c:pt idx="1210">
                  <c:v>0.84027777777777701</c:v>
                </c:pt>
                <c:pt idx="1211">
                  <c:v>0.84097222222222201</c:v>
                </c:pt>
                <c:pt idx="1212">
                  <c:v>0.84166666666666601</c:v>
                </c:pt>
                <c:pt idx="1213">
                  <c:v>0.84236111111111101</c:v>
                </c:pt>
                <c:pt idx="1214">
                  <c:v>0.843055555555555</c:v>
                </c:pt>
                <c:pt idx="1215">
                  <c:v>0.84375</c:v>
                </c:pt>
                <c:pt idx="1216">
                  <c:v>0.844444444444444</c:v>
                </c:pt>
                <c:pt idx="1217">
                  <c:v>0.845138888888888</c:v>
                </c:pt>
                <c:pt idx="1218">
                  <c:v>0.84583333333333299</c:v>
                </c:pt>
                <c:pt idx="1219">
                  <c:v>0.84652777777777699</c:v>
                </c:pt>
                <c:pt idx="1220">
                  <c:v>0.84722222222222199</c:v>
                </c:pt>
                <c:pt idx="1221">
                  <c:v>0.84791666666666599</c:v>
                </c:pt>
                <c:pt idx="1222">
                  <c:v>0.84861111111111098</c:v>
                </c:pt>
                <c:pt idx="1223">
                  <c:v>0.84930555555555498</c:v>
                </c:pt>
                <c:pt idx="1224">
                  <c:v>0.85</c:v>
                </c:pt>
                <c:pt idx="1225">
                  <c:v>0.85069444444444398</c:v>
                </c:pt>
                <c:pt idx="1226">
                  <c:v>0.85138888888888897</c:v>
                </c:pt>
                <c:pt idx="1227">
                  <c:v>0.85208333333333297</c:v>
                </c:pt>
                <c:pt idx="1228">
                  <c:v>0.85277777777777697</c:v>
                </c:pt>
                <c:pt idx="1229">
                  <c:v>0.85347222222222197</c:v>
                </c:pt>
                <c:pt idx="1230">
                  <c:v>0.85416666666666596</c:v>
                </c:pt>
                <c:pt idx="1231">
                  <c:v>0.85486111111111096</c:v>
                </c:pt>
                <c:pt idx="1232">
                  <c:v>0.85555555555555496</c:v>
                </c:pt>
                <c:pt idx="1233">
                  <c:v>0.85624999999999996</c:v>
                </c:pt>
                <c:pt idx="1234">
                  <c:v>0.85694444444444395</c:v>
                </c:pt>
                <c:pt idx="1235">
                  <c:v>0.85763888888888895</c:v>
                </c:pt>
                <c:pt idx="1236">
                  <c:v>0.85833333333333295</c:v>
                </c:pt>
                <c:pt idx="1237">
                  <c:v>0.85902777777777695</c:v>
                </c:pt>
                <c:pt idx="1238">
                  <c:v>0.85972222222222205</c:v>
                </c:pt>
                <c:pt idx="1239">
                  <c:v>0.86041666666666605</c:v>
                </c:pt>
                <c:pt idx="1240">
                  <c:v>0.86111111111111105</c:v>
                </c:pt>
                <c:pt idx="1241">
                  <c:v>0.86180555555555505</c:v>
                </c:pt>
                <c:pt idx="1242">
                  <c:v>0.86250000000000004</c:v>
                </c:pt>
                <c:pt idx="1243">
                  <c:v>0.86319444444444404</c:v>
                </c:pt>
                <c:pt idx="1244">
                  <c:v>0.86388888888888804</c:v>
                </c:pt>
                <c:pt idx="1245">
                  <c:v>0.86458333333333304</c:v>
                </c:pt>
                <c:pt idx="1246">
                  <c:v>0.86527777777777704</c:v>
                </c:pt>
                <c:pt idx="1247">
                  <c:v>0.86597222222222203</c:v>
                </c:pt>
                <c:pt idx="1248">
                  <c:v>0.86666666666666603</c:v>
                </c:pt>
                <c:pt idx="1249">
                  <c:v>0.86736111111111103</c:v>
                </c:pt>
                <c:pt idx="1250">
                  <c:v>0.86805555555555503</c:v>
                </c:pt>
                <c:pt idx="1251">
                  <c:v>0.86875000000000002</c:v>
                </c:pt>
                <c:pt idx="1252">
                  <c:v>0.86944444444444402</c:v>
                </c:pt>
                <c:pt idx="1253">
                  <c:v>0.87013888888888802</c:v>
                </c:pt>
                <c:pt idx="1254">
                  <c:v>0.87083333333333302</c:v>
                </c:pt>
                <c:pt idx="1255">
                  <c:v>0.87152777777777701</c:v>
                </c:pt>
                <c:pt idx="1256">
                  <c:v>0.87222222222222201</c:v>
                </c:pt>
                <c:pt idx="1257">
                  <c:v>0.87291666666666601</c:v>
                </c:pt>
                <c:pt idx="1258">
                  <c:v>0.87361111111111101</c:v>
                </c:pt>
                <c:pt idx="1259">
                  <c:v>0.874305555555555</c:v>
                </c:pt>
                <c:pt idx="1260">
                  <c:v>0.875</c:v>
                </c:pt>
                <c:pt idx="1261">
                  <c:v>0.875694444444444</c:v>
                </c:pt>
                <c:pt idx="1262">
                  <c:v>0.876388888888888</c:v>
                </c:pt>
                <c:pt idx="1263">
                  <c:v>0.87708333333333299</c:v>
                </c:pt>
                <c:pt idx="1264">
                  <c:v>0.87777777777777699</c:v>
                </c:pt>
                <c:pt idx="1265">
                  <c:v>0.87847222222222199</c:v>
                </c:pt>
                <c:pt idx="1266">
                  <c:v>0.87916666666666599</c:v>
                </c:pt>
                <c:pt idx="1267">
                  <c:v>0.87986111111111098</c:v>
                </c:pt>
                <c:pt idx="1268">
                  <c:v>0.88055555555555498</c:v>
                </c:pt>
                <c:pt idx="1269">
                  <c:v>0.88124999999999998</c:v>
                </c:pt>
                <c:pt idx="1270">
                  <c:v>0.88194444444444398</c:v>
                </c:pt>
                <c:pt idx="1271">
                  <c:v>0.88263888888888897</c:v>
                </c:pt>
                <c:pt idx="1272">
                  <c:v>0.88333333333333297</c:v>
                </c:pt>
                <c:pt idx="1273">
                  <c:v>0.88402777777777697</c:v>
                </c:pt>
                <c:pt idx="1274">
                  <c:v>0.88472222222222197</c:v>
                </c:pt>
                <c:pt idx="1275">
                  <c:v>0.88541666666666596</c:v>
                </c:pt>
                <c:pt idx="1276">
                  <c:v>0.88611111111111096</c:v>
                </c:pt>
                <c:pt idx="1277">
                  <c:v>0.88680555555555496</c:v>
                </c:pt>
                <c:pt idx="1278">
                  <c:v>0.88749999999999996</c:v>
                </c:pt>
                <c:pt idx="1279">
                  <c:v>0.88819444444444395</c:v>
                </c:pt>
                <c:pt idx="1280">
                  <c:v>0.88888888888888895</c:v>
                </c:pt>
                <c:pt idx="1281">
                  <c:v>0.88958333333333295</c:v>
                </c:pt>
                <c:pt idx="1282">
                  <c:v>0.89027777777777695</c:v>
                </c:pt>
                <c:pt idx="1283">
                  <c:v>0.89097222222222205</c:v>
                </c:pt>
                <c:pt idx="1284">
                  <c:v>0.89166666666666605</c:v>
                </c:pt>
                <c:pt idx="1285">
                  <c:v>0.89236111111111105</c:v>
                </c:pt>
                <c:pt idx="1286">
                  <c:v>0.89305555555555505</c:v>
                </c:pt>
                <c:pt idx="1287">
                  <c:v>0.89375000000000004</c:v>
                </c:pt>
                <c:pt idx="1288">
                  <c:v>0.89444444444444404</c:v>
                </c:pt>
                <c:pt idx="1289">
                  <c:v>0.89513888888888804</c:v>
                </c:pt>
                <c:pt idx="1290">
                  <c:v>0.89583333333333304</c:v>
                </c:pt>
                <c:pt idx="1291">
                  <c:v>0.89652777777777704</c:v>
                </c:pt>
                <c:pt idx="1292">
                  <c:v>0.89722222222222203</c:v>
                </c:pt>
                <c:pt idx="1293">
                  <c:v>0.89791666666666603</c:v>
                </c:pt>
                <c:pt idx="1294">
                  <c:v>0.89861111111111103</c:v>
                </c:pt>
                <c:pt idx="1295">
                  <c:v>0.89930555555555503</c:v>
                </c:pt>
                <c:pt idx="1296">
                  <c:v>0.9</c:v>
                </c:pt>
                <c:pt idx="1297">
                  <c:v>0.90069444444444402</c:v>
                </c:pt>
                <c:pt idx="1298">
                  <c:v>0.90138888888888802</c:v>
                </c:pt>
                <c:pt idx="1299">
                  <c:v>0.90208333333333302</c:v>
                </c:pt>
                <c:pt idx="1300">
                  <c:v>0.90277777777777701</c:v>
                </c:pt>
                <c:pt idx="1301">
                  <c:v>0.90347222222222201</c:v>
                </c:pt>
                <c:pt idx="1302">
                  <c:v>0.90416666666666601</c:v>
                </c:pt>
                <c:pt idx="1303">
                  <c:v>0.90486111111111101</c:v>
                </c:pt>
                <c:pt idx="1304">
                  <c:v>0.905555555555555</c:v>
                </c:pt>
                <c:pt idx="1305">
                  <c:v>0.90625</c:v>
                </c:pt>
                <c:pt idx="1306">
                  <c:v>0.906944444444444</c:v>
                </c:pt>
                <c:pt idx="1307">
                  <c:v>0.907638888888888</c:v>
                </c:pt>
                <c:pt idx="1308">
                  <c:v>0.90833333333333299</c:v>
                </c:pt>
                <c:pt idx="1309">
                  <c:v>0.90902777777777699</c:v>
                </c:pt>
                <c:pt idx="1310">
                  <c:v>0.90972222222222199</c:v>
                </c:pt>
                <c:pt idx="1311">
                  <c:v>0.91041666666666599</c:v>
                </c:pt>
                <c:pt idx="1312">
                  <c:v>0.91111111111111098</c:v>
                </c:pt>
                <c:pt idx="1313">
                  <c:v>0.91180555555555498</c:v>
                </c:pt>
                <c:pt idx="1314">
                  <c:v>0.91249999999999998</c:v>
                </c:pt>
                <c:pt idx="1315">
                  <c:v>0.91319444444444398</c:v>
                </c:pt>
                <c:pt idx="1316">
                  <c:v>0.91388888888888897</c:v>
                </c:pt>
                <c:pt idx="1317">
                  <c:v>0.91458333333333297</c:v>
                </c:pt>
                <c:pt idx="1318">
                  <c:v>0.91527777777777697</c:v>
                </c:pt>
                <c:pt idx="1319">
                  <c:v>0.91597222222222197</c:v>
                </c:pt>
                <c:pt idx="1320">
                  <c:v>0.91666666666666596</c:v>
                </c:pt>
                <c:pt idx="1321">
                  <c:v>0.91736111111111096</c:v>
                </c:pt>
                <c:pt idx="1322">
                  <c:v>0.91805555555555496</c:v>
                </c:pt>
                <c:pt idx="1323">
                  <c:v>0.91874999999999996</c:v>
                </c:pt>
                <c:pt idx="1324">
                  <c:v>0.91944444444444395</c:v>
                </c:pt>
                <c:pt idx="1325">
                  <c:v>0.92013888888888895</c:v>
                </c:pt>
                <c:pt idx="1326">
                  <c:v>0.92083333333333295</c:v>
                </c:pt>
                <c:pt idx="1327">
                  <c:v>0.92152777777777695</c:v>
                </c:pt>
                <c:pt idx="1328">
                  <c:v>0.92222222222222205</c:v>
                </c:pt>
                <c:pt idx="1329">
                  <c:v>0.92291666666666605</c:v>
                </c:pt>
                <c:pt idx="1330">
                  <c:v>0.92361111111111105</c:v>
                </c:pt>
                <c:pt idx="1331">
                  <c:v>0.92430555555555505</c:v>
                </c:pt>
                <c:pt idx="1332">
                  <c:v>0.92500000000000004</c:v>
                </c:pt>
                <c:pt idx="1333">
                  <c:v>0.92569444444444404</c:v>
                </c:pt>
                <c:pt idx="1334">
                  <c:v>0.92638888888888804</c:v>
                </c:pt>
                <c:pt idx="1335">
                  <c:v>0.92708333333333304</c:v>
                </c:pt>
                <c:pt idx="1336">
                  <c:v>0.92777777777777704</c:v>
                </c:pt>
                <c:pt idx="1337">
                  <c:v>0.92847222222222203</c:v>
                </c:pt>
                <c:pt idx="1338">
                  <c:v>0.92916666666666603</c:v>
                </c:pt>
                <c:pt idx="1339">
                  <c:v>0.92986111111111103</c:v>
                </c:pt>
                <c:pt idx="1340">
                  <c:v>0.93055555555555503</c:v>
                </c:pt>
                <c:pt idx="1341">
                  <c:v>0.93125000000000002</c:v>
                </c:pt>
                <c:pt idx="1342">
                  <c:v>0.93194444444444402</c:v>
                </c:pt>
                <c:pt idx="1343">
                  <c:v>0.93263888888888802</c:v>
                </c:pt>
                <c:pt idx="1344">
                  <c:v>0.93333333333333302</c:v>
                </c:pt>
                <c:pt idx="1345">
                  <c:v>0.93402777777777701</c:v>
                </c:pt>
                <c:pt idx="1346">
                  <c:v>0.93472222222222201</c:v>
                </c:pt>
                <c:pt idx="1347">
                  <c:v>0.93541666666666601</c:v>
                </c:pt>
                <c:pt idx="1348">
                  <c:v>0.93611111111111101</c:v>
                </c:pt>
                <c:pt idx="1349">
                  <c:v>0.936805555555555</c:v>
                </c:pt>
                <c:pt idx="1350">
                  <c:v>0.9375</c:v>
                </c:pt>
                <c:pt idx="1351">
                  <c:v>0.938194444444444</c:v>
                </c:pt>
                <c:pt idx="1352">
                  <c:v>0.938888888888888</c:v>
                </c:pt>
                <c:pt idx="1353">
                  <c:v>0.93958333333333299</c:v>
                </c:pt>
                <c:pt idx="1354">
                  <c:v>0.94027777777777699</c:v>
                </c:pt>
                <c:pt idx="1355">
                  <c:v>0.94097222222222199</c:v>
                </c:pt>
                <c:pt idx="1356">
                  <c:v>0.94166666666666599</c:v>
                </c:pt>
                <c:pt idx="1357">
                  <c:v>0.94236111111111098</c:v>
                </c:pt>
                <c:pt idx="1358">
                  <c:v>0.94305555555555498</c:v>
                </c:pt>
                <c:pt idx="1359">
                  <c:v>0.94374999999999998</c:v>
                </c:pt>
                <c:pt idx="1360">
                  <c:v>0.94444444444444398</c:v>
                </c:pt>
                <c:pt idx="1361">
                  <c:v>0.94513888888888897</c:v>
                </c:pt>
                <c:pt idx="1362">
                  <c:v>0.94583333333333297</c:v>
                </c:pt>
                <c:pt idx="1363">
                  <c:v>0.94652777777777697</c:v>
                </c:pt>
                <c:pt idx="1364">
                  <c:v>0.94722222222222197</c:v>
                </c:pt>
                <c:pt idx="1365">
                  <c:v>0.94791666666666596</c:v>
                </c:pt>
                <c:pt idx="1366">
                  <c:v>0.94861111111111096</c:v>
                </c:pt>
                <c:pt idx="1367">
                  <c:v>0.94930555555555496</c:v>
                </c:pt>
                <c:pt idx="1368">
                  <c:v>0.95</c:v>
                </c:pt>
                <c:pt idx="1369">
                  <c:v>0.95069444444444395</c:v>
                </c:pt>
                <c:pt idx="1370">
                  <c:v>0.95138888888888895</c:v>
                </c:pt>
                <c:pt idx="1371">
                  <c:v>0.95208333333333295</c:v>
                </c:pt>
                <c:pt idx="1372">
                  <c:v>0.95277777777777695</c:v>
                </c:pt>
                <c:pt idx="1373">
                  <c:v>0.95347222222222205</c:v>
                </c:pt>
                <c:pt idx="1374">
                  <c:v>0.95416666666666605</c:v>
                </c:pt>
                <c:pt idx="1375">
                  <c:v>0.95486111111111105</c:v>
                </c:pt>
                <c:pt idx="1376">
                  <c:v>0.95555555555555505</c:v>
                </c:pt>
                <c:pt idx="1377">
                  <c:v>0.95625000000000004</c:v>
                </c:pt>
                <c:pt idx="1378">
                  <c:v>0.95694444444444404</c:v>
                </c:pt>
                <c:pt idx="1379">
                  <c:v>0.95763888888888804</c:v>
                </c:pt>
                <c:pt idx="1380">
                  <c:v>0.95833333333333304</c:v>
                </c:pt>
                <c:pt idx="1381">
                  <c:v>0.95902777777777704</c:v>
                </c:pt>
                <c:pt idx="1382">
                  <c:v>0.95972222222222203</c:v>
                </c:pt>
                <c:pt idx="1383">
                  <c:v>0.96041666666666603</c:v>
                </c:pt>
                <c:pt idx="1384">
                  <c:v>0.96111111111111103</c:v>
                </c:pt>
                <c:pt idx="1385">
                  <c:v>0.96180555555555503</c:v>
                </c:pt>
                <c:pt idx="1386">
                  <c:v>0.96250000000000002</c:v>
                </c:pt>
                <c:pt idx="1387">
                  <c:v>0.96319444444444402</c:v>
                </c:pt>
                <c:pt idx="1388">
                  <c:v>0.96388888888888802</c:v>
                </c:pt>
                <c:pt idx="1389">
                  <c:v>0.96458333333333302</c:v>
                </c:pt>
                <c:pt idx="1390">
                  <c:v>0.96527777777777701</c:v>
                </c:pt>
                <c:pt idx="1391">
                  <c:v>0.96597222222222201</c:v>
                </c:pt>
                <c:pt idx="1392">
                  <c:v>0.96666666666666601</c:v>
                </c:pt>
                <c:pt idx="1393">
                  <c:v>0.96736111111111101</c:v>
                </c:pt>
                <c:pt idx="1394">
                  <c:v>0.968055555555555</c:v>
                </c:pt>
                <c:pt idx="1395">
                  <c:v>0.96875</c:v>
                </c:pt>
                <c:pt idx="1396">
                  <c:v>0.969444444444444</c:v>
                </c:pt>
                <c:pt idx="1397">
                  <c:v>0.970138888888888</c:v>
                </c:pt>
                <c:pt idx="1398">
                  <c:v>0.97083333333333299</c:v>
                </c:pt>
                <c:pt idx="1399">
                  <c:v>0.97152777777777699</c:v>
                </c:pt>
                <c:pt idx="1400">
                  <c:v>0.97222222222222199</c:v>
                </c:pt>
                <c:pt idx="1401">
                  <c:v>0.97291666666666599</c:v>
                </c:pt>
                <c:pt idx="1402">
                  <c:v>0.97361111111111098</c:v>
                </c:pt>
                <c:pt idx="1403">
                  <c:v>0.97430555555555498</c:v>
                </c:pt>
                <c:pt idx="1404">
                  <c:v>0.97499999999999998</c:v>
                </c:pt>
                <c:pt idx="1405">
                  <c:v>0.97569444444444398</c:v>
                </c:pt>
                <c:pt idx="1406">
                  <c:v>0.97638888888888897</c:v>
                </c:pt>
                <c:pt idx="1407">
                  <c:v>0.97708333333333297</c:v>
                </c:pt>
                <c:pt idx="1408">
                  <c:v>0.97777777777777697</c:v>
                </c:pt>
                <c:pt idx="1409">
                  <c:v>0.97847222222222197</c:v>
                </c:pt>
                <c:pt idx="1410">
                  <c:v>0.97916666666666596</c:v>
                </c:pt>
                <c:pt idx="1411">
                  <c:v>0.97986111111111096</c:v>
                </c:pt>
                <c:pt idx="1412">
                  <c:v>0.98055555555555496</c:v>
                </c:pt>
                <c:pt idx="1413">
                  <c:v>0.98124999999999996</c:v>
                </c:pt>
                <c:pt idx="1414">
                  <c:v>0.98194444444444395</c:v>
                </c:pt>
                <c:pt idx="1415">
                  <c:v>0.98263888888888895</c:v>
                </c:pt>
                <c:pt idx="1416">
                  <c:v>0.98333333333333295</c:v>
                </c:pt>
                <c:pt idx="1417">
                  <c:v>0.98402777777777695</c:v>
                </c:pt>
                <c:pt idx="1418">
                  <c:v>0.98472222222222205</c:v>
                </c:pt>
                <c:pt idx="1419">
                  <c:v>0.98541666666666605</c:v>
                </c:pt>
                <c:pt idx="1420">
                  <c:v>0.98611111111111105</c:v>
                </c:pt>
                <c:pt idx="1421">
                  <c:v>0.98680555555555505</c:v>
                </c:pt>
                <c:pt idx="1422">
                  <c:v>0.98750000000000004</c:v>
                </c:pt>
                <c:pt idx="1423">
                  <c:v>0.98819444444444404</c:v>
                </c:pt>
                <c:pt idx="1424">
                  <c:v>0.98888888888888804</c:v>
                </c:pt>
                <c:pt idx="1425">
                  <c:v>0.98958333333333304</c:v>
                </c:pt>
                <c:pt idx="1426">
                  <c:v>0.99027777777777704</c:v>
                </c:pt>
                <c:pt idx="1427">
                  <c:v>0.99097222222222203</c:v>
                </c:pt>
                <c:pt idx="1428">
                  <c:v>0.99166666666666603</c:v>
                </c:pt>
                <c:pt idx="1429">
                  <c:v>0.99236111111111103</c:v>
                </c:pt>
                <c:pt idx="1430">
                  <c:v>0.99305555555555503</c:v>
                </c:pt>
                <c:pt idx="1431">
                  <c:v>0.99375000000000002</c:v>
                </c:pt>
                <c:pt idx="1432">
                  <c:v>0.99444444444444402</c:v>
                </c:pt>
                <c:pt idx="1433">
                  <c:v>0.99513888888888802</c:v>
                </c:pt>
                <c:pt idx="1434">
                  <c:v>0.99583333333333302</c:v>
                </c:pt>
                <c:pt idx="1435">
                  <c:v>0.99652777777777701</c:v>
                </c:pt>
                <c:pt idx="1436">
                  <c:v>0.99722222222222201</c:v>
                </c:pt>
                <c:pt idx="1437">
                  <c:v>0.99791666666666601</c:v>
                </c:pt>
                <c:pt idx="1438">
                  <c:v>0.99861111111111101</c:v>
                </c:pt>
                <c:pt idx="1439">
                  <c:v>0.999305555555555</c:v>
                </c:pt>
                <c:pt idx="1440">
                  <c:v>1</c:v>
                </c:pt>
              </c:numCache>
            </c:numRef>
          </c:cat>
          <c:val>
            <c:numRef>
              <c:f>Fig9_weekday!$C$2:$C$1442</c:f>
              <c:numCache>
                <c:formatCode>0.00</c:formatCode>
                <c:ptCount val="1441"/>
                <c:pt idx="1">
                  <c:v>0.75673469387755099</c:v>
                </c:pt>
                <c:pt idx="2">
                  <c:v>0.75673469387755099</c:v>
                </c:pt>
                <c:pt idx="3">
                  <c:v>0.75306122448979596</c:v>
                </c:pt>
                <c:pt idx="4">
                  <c:v>0.75673469387755099</c:v>
                </c:pt>
                <c:pt idx="5">
                  <c:v>0.75673469387755099</c:v>
                </c:pt>
                <c:pt idx="6">
                  <c:v>0.74938775510204103</c:v>
                </c:pt>
                <c:pt idx="7">
                  <c:v>0.73836734693877604</c:v>
                </c:pt>
                <c:pt idx="8">
                  <c:v>0.73836734693877604</c:v>
                </c:pt>
                <c:pt idx="9">
                  <c:v>0.72734693877551004</c:v>
                </c:pt>
                <c:pt idx="10">
                  <c:v>0.73836734693877604</c:v>
                </c:pt>
                <c:pt idx="11">
                  <c:v>0.73102040816326497</c:v>
                </c:pt>
                <c:pt idx="12">
                  <c:v>0.73102040816326497</c:v>
                </c:pt>
                <c:pt idx="13">
                  <c:v>0.71632653061224505</c:v>
                </c:pt>
                <c:pt idx="14">
                  <c:v>0.71265306122449001</c:v>
                </c:pt>
                <c:pt idx="15">
                  <c:v>0.71265306122449001</c:v>
                </c:pt>
                <c:pt idx="16">
                  <c:v>0.70897959183673498</c:v>
                </c:pt>
                <c:pt idx="17">
                  <c:v>0.70897959183673498</c:v>
                </c:pt>
                <c:pt idx="18">
                  <c:v>0.70163265306122502</c:v>
                </c:pt>
                <c:pt idx="19">
                  <c:v>0.69795918367346899</c:v>
                </c:pt>
                <c:pt idx="20">
                  <c:v>0.70897959183673498</c:v>
                </c:pt>
                <c:pt idx="21">
                  <c:v>0.69795918367346899</c:v>
                </c:pt>
                <c:pt idx="22">
                  <c:v>0.70163265306122502</c:v>
                </c:pt>
                <c:pt idx="23">
                  <c:v>0.69795918367346899</c:v>
                </c:pt>
                <c:pt idx="24">
                  <c:v>0.69428571428571395</c:v>
                </c:pt>
                <c:pt idx="25">
                  <c:v>0.69428571428571395</c:v>
                </c:pt>
                <c:pt idx="26">
                  <c:v>0.69428571428571395</c:v>
                </c:pt>
                <c:pt idx="27">
                  <c:v>0.69428571428571395</c:v>
                </c:pt>
                <c:pt idx="28">
                  <c:v>0.69428571428571395</c:v>
                </c:pt>
                <c:pt idx="29">
                  <c:v>0.69061224489795903</c:v>
                </c:pt>
                <c:pt idx="30">
                  <c:v>0.72367346938775501</c:v>
                </c:pt>
                <c:pt idx="31">
                  <c:v>0.72734693877551004</c:v>
                </c:pt>
                <c:pt idx="32">
                  <c:v>0.72</c:v>
                </c:pt>
                <c:pt idx="33">
                  <c:v>0.71265306122449001</c:v>
                </c:pt>
                <c:pt idx="34">
                  <c:v>0.71265306122449001</c:v>
                </c:pt>
                <c:pt idx="35">
                  <c:v>0.70897959183673498</c:v>
                </c:pt>
                <c:pt idx="36">
                  <c:v>0.70163265306122502</c:v>
                </c:pt>
                <c:pt idx="37">
                  <c:v>0.70163265306122502</c:v>
                </c:pt>
                <c:pt idx="38">
                  <c:v>0.69795918367346899</c:v>
                </c:pt>
                <c:pt idx="39">
                  <c:v>0.68693877551020399</c:v>
                </c:pt>
                <c:pt idx="40">
                  <c:v>0.67959183673469403</c:v>
                </c:pt>
                <c:pt idx="41">
                  <c:v>0.66857142857142904</c:v>
                </c:pt>
                <c:pt idx="42">
                  <c:v>0.66857142857142904</c:v>
                </c:pt>
                <c:pt idx="43">
                  <c:v>0.664897959183674</c:v>
                </c:pt>
                <c:pt idx="44">
                  <c:v>0.664897959183674</c:v>
                </c:pt>
                <c:pt idx="45">
                  <c:v>0.66122448979591797</c:v>
                </c:pt>
                <c:pt idx="46">
                  <c:v>0.65387755102040801</c:v>
                </c:pt>
                <c:pt idx="47">
                  <c:v>0.65020408163265297</c:v>
                </c:pt>
                <c:pt idx="48">
                  <c:v>0.64653061224489805</c:v>
                </c:pt>
                <c:pt idx="49">
                  <c:v>0.63918367346938798</c:v>
                </c:pt>
                <c:pt idx="50">
                  <c:v>0.64653061224489805</c:v>
                </c:pt>
                <c:pt idx="51">
                  <c:v>0.63551020408163295</c:v>
                </c:pt>
                <c:pt idx="52">
                  <c:v>0.63551020408163295</c:v>
                </c:pt>
                <c:pt idx="53">
                  <c:v>0.63551020408163295</c:v>
                </c:pt>
                <c:pt idx="54">
                  <c:v>0.62816326530612299</c:v>
                </c:pt>
                <c:pt idx="55">
                  <c:v>0.62448979591836695</c:v>
                </c:pt>
                <c:pt idx="56">
                  <c:v>0.62448979591836695</c:v>
                </c:pt>
                <c:pt idx="57">
                  <c:v>0.62448979591836695</c:v>
                </c:pt>
                <c:pt idx="58">
                  <c:v>0.62081632653061203</c:v>
                </c:pt>
                <c:pt idx="59">
                  <c:v>0.60979591836734703</c:v>
                </c:pt>
                <c:pt idx="60">
                  <c:v>0.62816326530612299</c:v>
                </c:pt>
                <c:pt idx="61">
                  <c:v>0.61346938775510196</c:v>
                </c:pt>
                <c:pt idx="62">
                  <c:v>0.61346938775510196</c:v>
                </c:pt>
                <c:pt idx="63">
                  <c:v>0.61346938775510196</c:v>
                </c:pt>
                <c:pt idx="64">
                  <c:v>0.606122448979592</c:v>
                </c:pt>
                <c:pt idx="65">
                  <c:v>0.606122448979592</c:v>
                </c:pt>
                <c:pt idx="66">
                  <c:v>0.60979591836734703</c:v>
                </c:pt>
                <c:pt idx="67">
                  <c:v>0.60244897959183696</c:v>
                </c:pt>
                <c:pt idx="68">
                  <c:v>0.60244897959183696</c:v>
                </c:pt>
                <c:pt idx="69">
                  <c:v>0.60244897959183696</c:v>
                </c:pt>
                <c:pt idx="70">
                  <c:v>0.595102040816327</c:v>
                </c:pt>
                <c:pt idx="71">
                  <c:v>0.58408163265306101</c:v>
                </c:pt>
                <c:pt idx="72">
                  <c:v>0.58408163265306101</c:v>
                </c:pt>
                <c:pt idx="73">
                  <c:v>0.58040816326530598</c:v>
                </c:pt>
                <c:pt idx="74">
                  <c:v>0.57673469387755105</c:v>
                </c:pt>
                <c:pt idx="75">
                  <c:v>0.57673469387755105</c:v>
                </c:pt>
                <c:pt idx="76">
                  <c:v>0.56938775510204098</c:v>
                </c:pt>
                <c:pt idx="77">
                  <c:v>0.56571428571428595</c:v>
                </c:pt>
                <c:pt idx="78">
                  <c:v>0.56571428571428595</c:v>
                </c:pt>
                <c:pt idx="79">
                  <c:v>0.56204081632653102</c:v>
                </c:pt>
                <c:pt idx="80">
                  <c:v>0.55469387755101995</c:v>
                </c:pt>
                <c:pt idx="81">
                  <c:v>0.54734693877550999</c:v>
                </c:pt>
                <c:pt idx="82">
                  <c:v>0.54367346938775496</c:v>
                </c:pt>
                <c:pt idx="83">
                  <c:v>0.54367346938775496</c:v>
                </c:pt>
                <c:pt idx="84">
                  <c:v>0.54367346938775496</c:v>
                </c:pt>
                <c:pt idx="85">
                  <c:v>0.536326530612245</c:v>
                </c:pt>
                <c:pt idx="86">
                  <c:v>0.54</c:v>
                </c:pt>
                <c:pt idx="87">
                  <c:v>0.54</c:v>
                </c:pt>
                <c:pt idx="88">
                  <c:v>0.536326530612245</c:v>
                </c:pt>
                <c:pt idx="89">
                  <c:v>0.536326530612245</c:v>
                </c:pt>
                <c:pt idx="90">
                  <c:v>0.54</c:v>
                </c:pt>
                <c:pt idx="91">
                  <c:v>0.53265306122448997</c:v>
                </c:pt>
                <c:pt idx="92">
                  <c:v>0.52897959183673504</c:v>
                </c:pt>
                <c:pt idx="93">
                  <c:v>0.52897959183673504</c:v>
                </c:pt>
                <c:pt idx="94">
                  <c:v>0.52530612244898001</c:v>
                </c:pt>
                <c:pt idx="95">
                  <c:v>0.52530612244898001</c:v>
                </c:pt>
                <c:pt idx="96">
                  <c:v>0.51428571428571401</c:v>
                </c:pt>
                <c:pt idx="97">
                  <c:v>0.51061224489795898</c:v>
                </c:pt>
                <c:pt idx="98">
                  <c:v>0.51061224489795898</c:v>
                </c:pt>
                <c:pt idx="99">
                  <c:v>0.51061224489795898</c:v>
                </c:pt>
                <c:pt idx="100">
                  <c:v>0.51061224489795898</c:v>
                </c:pt>
                <c:pt idx="101">
                  <c:v>0.49224489795918402</c:v>
                </c:pt>
                <c:pt idx="102">
                  <c:v>0.48857142857142899</c:v>
                </c:pt>
                <c:pt idx="103">
                  <c:v>0.48489795918367401</c:v>
                </c:pt>
                <c:pt idx="104">
                  <c:v>0.48489795918367401</c:v>
                </c:pt>
                <c:pt idx="105">
                  <c:v>0.48489795918367401</c:v>
                </c:pt>
                <c:pt idx="106">
                  <c:v>0.48489795918367401</c:v>
                </c:pt>
                <c:pt idx="107">
                  <c:v>0.48122448979591798</c:v>
                </c:pt>
                <c:pt idx="108">
                  <c:v>0.48122448979591798</c:v>
                </c:pt>
                <c:pt idx="109">
                  <c:v>0.47387755102040802</c:v>
                </c:pt>
                <c:pt idx="110">
                  <c:v>0.47387755102040802</c:v>
                </c:pt>
                <c:pt idx="111">
                  <c:v>0.466530612244898</c:v>
                </c:pt>
                <c:pt idx="112">
                  <c:v>0.466530612244898</c:v>
                </c:pt>
                <c:pt idx="113">
                  <c:v>0.45918367346938799</c:v>
                </c:pt>
                <c:pt idx="114">
                  <c:v>0.45918367346938799</c:v>
                </c:pt>
                <c:pt idx="115">
                  <c:v>0.45551020408163301</c:v>
                </c:pt>
                <c:pt idx="116">
                  <c:v>0.44816326530612199</c:v>
                </c:pt>
                <c:pt idx="117">
                  <c:v>0.44816326530612199</c:v>
                </c:pt>
                <c:pt idx="118">
                  <c:v>0.44816326530612199</c:v>
                </c:pt>
                <c:pt idx="119">
                  <c:v>0.44448979591836701</c:v>
                </c:pt>
                <c:pt idx="120">
                  <c:v>0.45183673469387797</c:v>
                </c:pt>
                <c:pt idx="121">
                  <c:v>0.44081632653061198</c:v>
                </c:pt>
                <c:pt idx="122">
                  <c:v>0.43346938775510202</c:v>
                </c:pt>
                <c:pt idx="123">
                  <c:v>0.43346938775510202</c:v>
                </c:pt>
                <c:pt idx="124">
                  <c:v>0.43346938775510202</c:v>
                </c:pt>
                <c:pt idx="125">
                  <c:v>0.42979591836734699</c:v>
                </c:pt>
                <c:pt idx="126">
                  <c:v>0.42979591836734699</c:v>
                </c:pt>
                <c:pt idx="127">
                  <c:v>0.43346938775510202</c:v>
                </c:pt>
                <c:pt idx="128">
                  <c:v>0.42612244897959201</c:v>
                </c:pt>
                <c:pt idx="129">
                  <c:v>0.42244897959183703</c:v>
                </c:pt>
                <c:pt idx="130">
                  <c:v>0.42244897959183703</c:v>
                </c:pt>
                <c:pt idx="131">
                  <c:v>0.40408163265306102</c:v>
                </c:pt>
                <c:pt idx="132">
                  <c:v>0.40040816326530598</c:v>
                </c:pt>
                <c:pt idx="133">
                  <c:v>0.40040816326530598</c:v>
                </c:pt>
                <c:pt idx="134">
                  <c:v>0.396734693877551</c:v>
                </c:pt>
                <c:pt idx="135">
                  <c:v>0.396734693877551</c:v>
                </c:pt>
                <c:pt idx="136">
                  <c:v>0.396734693877551</c:v>
                </c:pt>
                <c:pt idx="137">
                  <c:v>0.38938775510204099</c:v>
                </c:pt>
                <c:pt idx="138">
                  <c:v>0.38571428571428601</c:v>
                </c:pt>
                <c:pt idx="139">
                  <c:v>0.38571428571428601</c:v>
                </c:pt>
                <c:pt idx="140">
                  <c:v>0.38571428571428601</c:v>
                </c:pt>
                <c:pt idx="141">
                  <c:v>0.37469387755102002</c:v>
                </c:pt>
                <c:pt idx="142">
                  <c:v>0.37469387755102002</c:v>
                </c:pt>
                <c:pt idx="143">
                  <c:v>0.37469387755102002</c:v>
                </c:pt>
                <c:pt idx="144">
                  <c:v>0.37469387755102002</c:v>
                </c:pt>
                <c:pt idx="145">
                  <c:v>0.37102040816326498</c:v>
                </c:pt>
                <c:pt idx="146">
                  <c:v>0.36734693877551</c:v>
                </c:pt>
                <c:pt idx="147">
                  <c:v>0.36734693877551</c:v>
                </c:pt>
                <c:pt idx="148">
                  <c:v>0.36734693877551</c:v>
                </c:pt>
                <c:pt idx="149">
                  <c:v>0.36734693877551</c:v>
                </c:pt>
                <c:pt idx="150">
                  <c:v>0.39306122448979602</c:v>
                </c:pt>
                <c:pt idx="151">
                  <c:v>0.38938775510204099</c:v>
                </c:pt>
                <c:pt idx="152">
                  <c:v>0.38571428571428601</c:v>
                </c:pt>
                <c:pt idx="153">
                  <c:v>0.38571428571428601</c:v>
                </c:pt>
                <c:pt idx="154">
                  <c:v>0.38204081632653097</c:v>
                </c:pt>
                <c:pt idx="155">
                  <c:v>0.38204081632653097</c:v>
                </c:pt>
                <c:pt idx="156">
                  <c:v>0.38204081632653097</c:v>
                </c:pt>
                <c:pt idx="157">
                  <c:v>0.37836734693877599</c:v>
                </c:pt>
                <c:pt idx="158">
                  <c:v>0.37469387755102002</c:v>
                </c:pt>
                <c:pt idx="159">
                  <c:v>0.37102040816326498</c:v>
                </c:pt>
                <c:pt idx="160">
                  <c:v>0.36734693877551</c:v>
                </c:pt>
                <c:pt idx="161">
                  <c:v>0.36</c:v>
                </c:pt>
                <c:pt idx="162">
                  <c:v>0.36</c:v>
                </c:pt>
                <c:pt idx="163">
                  <c:v>0.36</c:v>
                </c:pt>
                <c:pt idx="164">
                  <c:v>0.36</c:v>
                </c:pt>
                <c:pt idx="165">
                  <c:v>0.35632653061224501</c:v>
                </c:pt>
                <c:pt idx="166">
                  <c:v>0.35265306122449003</c:v>
                </c:pt>
                <c:pt idx="167">
                  <c:v>0.34530612244898001</c:v>
                </c:pt>
                <c:pt idx="168">
                  <c:v>0.34163265306122498</c:v>
                </c:pt>
                <c:pt idx="169">
                  <c:v>0.34163265306122498</c:v>
                </c:pt>
                <c:pt idx="170">
                  <c:v>0.34530612244898001</c:v>
                </c:pt>
                <c:pt idx="171">
                  <c:v>0.34163265306122498</c:v>
                </c:pt>
                <c:pt idx="172">
                  <c:v>0.337959183673469</c:v>
                </c:pt>
                <c:pt idx="173">
                  <c:v>0.33428571428571402</c:v>
                </c:pt>
                <c:pt idx="174">
                  <c:v>0.33428571428571402</c:v>
                </c:pt>
                <c:pt idx="175">
                  <c:v>0.33428571428571402</c:v>
                </c:pt>
                <c:pt idx="176">
                  <c:v>0.33428571428571402</c:v>
                </c:pt>
                <c:pt idx="177">
                  <c:v>0.33428571428571402</c:v>
                </c:pt>
                <c:pt idx="178">
                  <c:v>0.33428571428571402</c:v>
                </c:pt>
                <c:pt idx="179">
                  <c:v>0.33428571428571402</c:v>
                </c:pt>
                <c:pt idx="180">
                  <c:v>0.337959183673469</c:v>
                </c:pt>
                <c:pt idx="181">
                  <c:v>0.326938775510204</c:v>
                </c:pt>
                <c:pt idx="182">
                  <c:v>0.326938775510204</c:v>
                </c:pt>
                <c:pt idx="183">
                  <c:v>0.326938775510204</c:v>
                </c:pt>
                <c:pt idx="184">
                  <c:v>0.326938775510204</c:v>
                </c:pt>
                <c:pt idx="185">
                  <c:v>0.326938775510204</c:v>
                </c:pt>
                <c:pt idx="186">
                  <c:v>0.326938775510204</c:v>
                </c:pt>
                <c:pt idx="187">
                  <c:v>0.326938775510204</c:v>
                </c:pt>
                <c:pt idx="188">
                  <c:v>0.326938775510204</c:v>
                </c:pt>
                <c:pt idx="189">
                  <c:v>0.32326530612244903</c:v>
                </c:pt>
                <c:pt idx="190">
                  <c:v>0.32326530612244903</c:v>
                </c:pt>
                <c:pt idx="191">
                  <c:v>0.31591836734693901</c:v>
                </c:pt>
                <c:pt idx="192">
                  <c:v>0.31591836734693901</c:v>
                </c:pt>
                <c:pt idx="193">
                  <c:v>0.308571428571429</c:v>
                </c:pt>
                <c:pt idx="194">
                  <c:v>0.30489795918367302</c:v>
                </c:pt>
                <c:pt idx="195">
                  <c:v>0.30122448979591798</c:v>
                </c:pt>
                <c:pt idx="196">
                  <c:v>0.30122448979591798</c:v>
                </c:pt>
                <c:pt idx="197">
                  <c:v>0.30122448979591798</c:v>
                </c:pt>
                <c:pt idx="198">
                  <c:v>0.29387755102040802</c:v>
                </c:pt>
                <c:pt idx="199">
                  <c:v>0.29020408163265299</c:v>
                </c:pt>
                <c:pt idx="200">
                  <c:v>0.29020408163265299</c:v>
                </c:pt>
                <c:pt idx="201">
                  <c:v>0.28285714285714297</c:v>
                </c:pt>
                <c:pt idx="202">
                  <c:v>0.28285714285714297</c:v>
                </c:pt>
                <c:pt idx="203">
                  <c:v>0.27918367346938799</c:v>
                </c:pt>
                <c:pt idx="204">
                  <c:v>0.27551020408163301</c:v>
                </c:pt>
                <c:pt idx="205">
                  <c:v>0.27183673469387798</c:v>
                </c:pt>
                <c:pt idx="206">
                  <c:v>0.27183673469387798</c:v>
                </c:pt>
                <c:pt idx="207">
                  <c:v>0.27183673469387798</c:v>
                </c:pt>
                <c:pt idx="208">
                  <c:v>0.268163265306123</c:v>
                </c:pt>
                <c:pt idx="209">
                  <c:v>0.26448979591836702</c:v>
                </c:pt>
                <c:pt idx="210">
                  <c:v>0.27183673469387798</c:v>
                </c:pt>
                <c:pt idx="211">
                  <c:v>0.25346938775510203</c:v>
                </c:pt>
                <c:pt idx="212">
                  <c:v>0.25346938775510203</c:v>
                </c:pt>
                <c:pt idx="213">
                  <c:v>0.25346938775510203</c:v>
                </c:pt>
                <c:pt idx="214">
                  <c:v>0.24979591836734699</c:v>
                </c:pt>
                <c:pt idx="215">
                  <c:v>0.24979591836734699</c:v>
                </c:pt>
                <c:pt idx="216">
                  <c:v>0.24612244897959201</c:v>
                </c:pt>
                <c:pt idx="217">
                  <c:v>0.24612244897959201</c:v>
                </c:pt>
                <c:pt idx="218">
                  <c:v>0.24612244897959201</c:v>
                </c:pt>
                <c:pt idx="219">
                  <c:v>0.24612244897959201</c:v>
                </c:pt>
                <c:pt idx="220">
                  <c:v>0.24612244897959201</c:v>
                </c:pt>
                <c:pt idx="221">
                  <c:v>0.238775510204082</c:v>
                </c:pt>
                <c:pt idx="222">
                  <c:v>0.23510204081632699</c:v>
                </c:pt>
                <c:pt idx="223">
                  <c:v>0.23510204081632699</c:v>
                </c:pt>
                <c:pt idx="224">
                  <c:v>0.23142857142857101</c:v>
                </c:pt>
                <c:pt idx="225">
                  <c:v>0.23142857142857101</c:v>
                </c:pt>
                <c:pt idx="226">
                  <c:v>0.23142857142857101</c:v>
                </c:pt>
                <c:pt idx="227">
                  <c:v>0.23510204081632699</c:v>
                </c:pt>
                <c:pt idx="228">
                  <c:v>0.23510204081632699</c:v>
                </c:pt>
                <c:pt idx="229">
                  <c:v>0.23510204081632699</c:v>
                </c:pt>
                <c:pt idx="230">
                  <c:v>0.23510204081632699</c:v>
                </c:pt>
                <c:pt idx="231">
                  <c:v>0.23142857142857101</c:v>
                </c:pt>
                <c:pt idx="232">
                  <c:v>0.23142857142857101</c:v>
                </c:pt>
                <c:pt idx="233">
                  <c:v>0.23142857142857101</c:v>
                </c:pt>
                <c:pt idx="234">
                  <c:v>0.227755102040816</c:v>
                </c:pt>
                <c:pt idx="235">
                  <c:v>0.224081632653061</c:v>
                </c:pt>
                <c:pt idx="236">
                  <c:v>0.224081632653061</c:v>
                </c:pt>
                <c:pt idx="237">
                  <c:v>0.224081632653061</c:v>
                </c:pt>
                <c:pt idx="238">
                  <c:v>0.224081632653061</c:v>
                </c:pt>
                <c:pt idx="239">
                  <c:v>0.224081632653061</c:v>
                </c:pt>
                <c:pt idx="240">
                  <c:v>0.227755102040816</c:v>
                </c:pt>
                <c:pt idx="241">
                  <c:v>0.22040816326530599</c:v>
                </c:pt>
                <c:pt idx="242">
                  <c:v>0.22040816326530599</c:v>
                </c:pt>
                <c:pt idx="243">
                  <c:v>0.22040816326530599</c:v>
                </c:pt>
                <c:pt idx="244">
                  <c:v>0.22040816326530599</c:v>
                </c:pt>
                <c:pt idx="245">
                  <c:v>0.21673469387755101</c:v>
                </c:pt>
                <c:pt idx="246">
                  <c:v>0.22040816326530599</c:v>
                </c:pt>
                <c:pt idx="247">
                  <c:v>0.21673469387755101</c:v>
                </c:pt>
                <c:pt idx="248">
                  <c:v>0.21673469387755101</c:v>
                </c:pt>
                <c:pt idx="249">
                  <c:v>0.21673469387755101</c:v>
                </c:pt>
                <c:pt idx="250">
                  <c:v>0.21673469387755101</c:v>
                </c:pt>
                <c:pt idx="251">
                  <c:v>0.21673469387755101</c:v>
                </c:pt>
                <c:pt idx="252">
                  <c:v>0.21673469387755101</c:v>
                </c:pt>
                <c:pt idx="253">
                  <c:v>0.21673469387755101</c:v>
                </c:pt>
                <c:pt idx="254">
                  <c:v>0.21673469387755101</c:v>
                </c:pt>
                <c:pt idx="255">
                  <c:v>0.21673469387755101</c:v>
                </c:pt>
                <c:pt idx="256">
                  <c:v>0.21673469387755101</c:v>
                </c:pt>
                <c:pt idx="257">
                  <c:v>0.21673469387755101</c:v>
                </c:pt>
                <c:pt idx="258">
                  <c:v>0.213061224489796</c:v>
                </c:pt>
                <c:pt idx="259">
                  <c:v>0.213061224489796</c:v>
                </c:pt>
                <c:pt idx="260">
                  <c:v>0.209387755102041</c:v>
                </c:pt>
                <c:pt idx="261">
                  <c:v>0.20204081632653101</c:v>
                </c:pt>
                <c:pt idx="262">
                  <c:v>0.20204081632653101</c:v>
                </c:pt>
                <c:pt idx="263">
                  <c:v>0.198367346938776</c:v>
                </c:pt>
                <c:pt idx="264">
                  <c:v>0.198367346938776</c:v>
                </c:pt>
                <c:pt idx="265">
                  <c:v>0.198367346938776</c:v>
                </c:pt>
                <c:pt idx="266">
                  <c:v>0.19469387755101999</c:v>
                </c:pt>
                <c:pt idx="267">
                  <c:v>0.19469387755101999</c:v>
                </c:pt>
                <c:pt idx="268">
                  <c:v>0.19469387755101999</c:v>
                </c:pt>
                <c:pt idx="269">
                  <c:v>0.19469387755101999</c:v>
                </c:pt>
                <c:pt idx="270">
                  <c:v>0.20204081632653101</c:v>
                </c:pt>
                <c:pt idx="271">
                  <c:v>0.198367346938776</c:v>
                </c:pt>
                <c:pt idx="272">
                  <c:v>0.19469387755101999</c:v>
                </c:pt>
                <c:pt idx="273">
                  <c:v>0.18734693877551001</c:v>
                </c:pt>
                <c:pt idx="274">
                  <c:v>0.18734693877551001</c:v>
                </c:pt>
                <c:pt idx="275">
                  <c:v>0.18734693877551001</c:v>
                </c:pt>
                <c:pt idx="276">
                  <c:v>0.18734693877551001</c:v>
                </c:pt>
                <c:pt idx="277">
                  <c:v>0.183673469387755</c:v>
                </c:pt>
                <c:pt idx="278">
                  <c:v>0.183673469387755</c:v>
                </c:pt>
                <c:pt idx="279">
                  <c:v>0.18</c:v>
                </c:pt>
                <c:pt idx="280">
                  <c:v>0.183673469387755</c:v>
                </c:pt>
                <c:pt idx="281">
                  <c:v>0.168979591836735</c:v>
                </c:pt>
                <c:pt idx="282">
                  <c:v>0.168979591836735</c:v>
                </c:pt>
                <c:pt idx="283">
                  <c:v>0.168979591836735</c:v>
                </c:pt>
                <c:pt idx="284">
                  <c:v>0.17265306122449001</c:v>
                </c:pt>
                <c:pt idx="285">
                  <c:v>0.17265306122449001</c:v>
                </c:pt>
                <c:pt idx="286">
                  <c:v>0.17265306122449001</c:v>
                </c:pt>
                <c:pt idx="287">
                  <c:v>0.17632653061224501</c:v>
                </c:pt>
                <c:pt idx="288">
                  <c:v>0.17632653061224501</c:v>
                </c:pt>
                <c:pt idx="289">
                  <c:v>0.17632653061224501</c:v>
                </c:pt>
                <c:pt idx="290">
                  <c:v>0.17632653061224501</c:v>
                </c:pt>
                <c:pt idx="291">
                  <c:v>0.168979591836735</c:v>
                </c:pt>
                <c:pt idx="292">
                  <c:v>0.168979591836735</c:v>
                </c:pt>
                <c:pt idx="293">
                  <c:v>0.168979591836735</c:v>
                </c:pt>
                <c:pt idx="294">
                  <c:v>0.168979591836735</c:v>
                </c:pt>
                <c:pt idx="295">
                  <c:v>0.16530612244897999</c:v>
                </c:pt>
                <c:pt idx="296">
                  <c:v>0.16530612244897999</c:v>
                </c:pt>
                <c:pt idx="297">
                  <c:v>0.16530612244897999</c:v>
                </c:pt>
                <c:pt idx="298">
                  <c:v>0.16530612244897999</c:v>
                </c:pt>
                <c:pt idx="299">
                  <c:v>0.16530612244897999</c:v>
                </c:pt>
                <c:pt idx="300">
                  <c:v>0.168979591836735</c:v>
                </c:pt>
                <c:pt idx="301">
                  <c:v>0.16530612244897999</c:v>
                </c:pt>
                <c:pt idx="302">
                  <c:v>0.16530612244897999</c:v>
                </c:pt>
                <c:pt idx="303">
                  <c:v>0.16530612244897999</c:v>
                </c:pt>
                <c:pt idx="304">
                  <c:v>0.16163265306122501</c:v>
                </c:pt>
                <c:pt idx="305">
                  <c:v>0.16163265306122501</c:v>
                </c:pt>
                <c:pt idx="306">
                  <c:v>0.16163265306122501</c:v>
                </c:pt>
                <c:pt idx="307">
                  <c:v>0.16163265306122501</c:v>
                </c:pt>
                <c:pt idx="308">
                  <c:v>0.16163265306122501</c:v>
                </c:pt>
                <c:pt idx="309">
                  <c:v>0.16163265306122501</c:v>
                </c:pt>
                <c:pt idx="310">
                  <c:v>0.16163265306122501</c:v>
                </c:pt>
                <c:pt idx="311">
                  <c:v>0.15795918367346901</c:v>
                </c:pt>
                <c:pt idx="312">
                  <c:v>0.15795918367346901</c:v>
                </c:pt>
                <c:pt idx="313">
                  <c:v>0.15795918367346901</c:v>
                </c:pt>
                <c:pt idx="314">
                  <c:v>0.15795918367346901</c:v>
                </c:pt>
                <c:pt idx="315">
                  <c:v>0.154285714285714</c:v>
                </c:pt>
                <c:pt idx="316">
                  <c:v>0.154285714285714</c:v>
                </c:pt>
                <c:pt idx="317">
                  <c:v>0.15061224489795899</c:v>
                </c:pt>
                <c:pt idx="318">
                  <c:v>0.15061224489795899</c:v>
                </c:pt>
                <c:pt idx="319">
                  <c:v>0.15061224489795899</c:v>
                </c:pt>
                <c:pt idx="320">
                  <c:v>0.15061224489795899</c:v>
                </c:pt>
                <c:pt idx="321">
                  <c:v>0.139591836734694</c:v>
                </c:pt>
                <c:pt idx="322">
                  <c:v>0.13591836734693899</c:v>
                </c:pt>
                <c:pt idx="323">
                  <c:v>0.13591836734693899</c:v>
                </c:pt>
                <c:pt idx="324">
                  <c:v>0.13591836734693899</c:v>
                </c:pt>
                <c:pt idx="325">
                  <c:v>0.13224489795918401</c:v>
                </c:pt>
                <c:pt idx="326">
                  <c:v>0.13224489795918401</c:v>
                </c:pt>
                <c:pt idx="327">
                  <c:v>0.13224489795918401</c:v>
                </c:pt>
                <c:pt idx="328">
                  <c:v>0.13591836734693899</c:v>
                </c:pt>
                <c:pt idx="329">
                  <c:v>0.13591836734693899</c:v>
                </c:pt>
                <c:pt idx="330">
                  <c:v>0.143265306122449</c:v>
                </c:pt>
                <c:pt idx="331">
                  <c:v>0.14693877551020401</c:v>
                </c:pt>
                <c:pt idx="332">
                  <c:v>0.14693877551020401</c:v>
                </c:pt>
                <c:pt idx="333">
                  <c:v>0.14693877551020401</c:v>
                </c:pt>
                <c:pt idx="334">
                  <c:v>0.14693877551020401</c:v>
                </c:pt>
                <c:pt idx="335">
                  <c:v>0.143265306122449</c:v>
                </c:pt>
                <c:pt idx="336">
                  <c:v>0.143265306122449</c:v>
                </c:pt>
                <c:pt idx="337">
                  <c:v>0.143265306122449</c:v>
                </c:pt>
                <c:pt idx="338">
                  <c:v>0.143265306122449</c:v>
                </c:pt>
                <c:pt idx="339">
                  <c:v>0.143265306122449</c:v>
                </c:pt>
                <c:pt idx="340">
                  <c:v>0.143265306122449</c:v>
                </c:pt>
                <c:pt idx="341">
                  <c:v>0.143265306122449</c:v>
                </c:pt>
                <c:pt idx="342">
                  <c:v>0.143265306122449</c:v>
                </c:pt>
                <c:pt idx="343">
                  <c:v>0.143265306122449</c:v>
                </c:pt>
                <c:pt idx="344">
                  <c:v>0.143265306122449</c:v>
                </c:pt>
                <c:pt idx="345">
                  <c:v>0.14693877551020401</c:v>
                </c:pt>
                <c:pt idx="346">
                  <c:v>0.14693877551020401</c:v>
                </c:pt>
                <c:pt idx="347">
                  <c:v>0.14693877551020401</c:v>
                </c:pt>
                <c:pt idx="348">
                  <c:v>0.14693877551020401</c:v>
                </c:pt>
                <c:pt idx="349">
                  <c:v>0.14693877551020401</c:v>
                </c:pt>
                <c:pt idx="350">
                  <c:v>0.15061224489795899</c:v>
                </c:pt>
                <c:pt idx="351">
                  <c:v>0.13591836734693899</c:v>
                </c:pt>
                <c:pt idx="352">
                  <c:v>0.139591836734694</c:v>
                </c:pt>
                <c:pt idx="353">
                  <c:v>0.139591836734694</c:v>
                </c:pt>
                <c:pt idx="354">
                  <c:v>0.143265306122449</c:v>
                </c:pt>
                <c:pt idx="355">
                  <c:v>0.143265306122449</c:v>
                </c:pt>
                <c:pt idx="356">
                  <c:v>0.143265306122449</c:v>
                </c:pt>
                <c:pt idx="357">
                  <c:v>0.139591836734694</c:v>
                </c:pt>
                <c:pt idx="358">
                  <c:v>0.139591836734694</c:v>
                </c:pt>
                <c:pt idx="359">
                  <c:v>0.139591836734694</c:v>
                </c:pt>
                <c:pt idx="360">
                  <c:v>0.139591836734694</c:v>
                </c:pt>
                <c:pt idx="361">
                  <c:v>0.13224489795918401</c:v>
                </c:pt>
                <c:pt idx="362">
                  <c:v>0.13224489795918401</c:v>
                </c:pt>
                <c:pt idx="363">
                  <c:v>0.139591836734694</c:v>
                </c:pt>
                <c:pt idx="364">
                  <c:v>0.139591836734694</c:v>
                </c:pt>
                <c:pt idx="365">
                  <c:v>0.139591836734694</c:v>
                </c:pt>
                <c:pt idx="366">
                  <c:v>0.143265306122449</c:v>
                </c:pt>
                <c:pt idx="367">
                  <c:v>0.143265306122449</c:v>
                </c:pt>
                <c:pt idx="368">
                  <c:v>0.143265306122449</c:v>
                </c:pt>
                <c:pt idx="369">
                  <c:v>0.14693877551020401</c:v>
                </c:pt>
                <c:pt idx="370">
                  <c:v>0.14693877551020401</c:v>
                </c:pt>
                <c:pt idx="371">
                  <c:v>0.13591836734693899</c:v>
                </c:pt>
                <c:pt idx="372">
                  <c:v>0.13591836734693899</c:v>
                </c:pt>
                <c:pt idx="373">
                  <c:v>0.13591836734693899</c:v>
                </c:pt>
                <c:pt idx="374">
                  <c:v>0.13591836734693899</c:v>
                </c:pt>
                <c:pt idx="375">
                  <c:v>0.13591836734693899</c:v>
                </c:pt>
                <c:pt idx="376">
                  <c:v>0.13591836734693899</c:v>
                </c:pt>
                <c:pt idx="377">
                  <c:v>0.13591836734693899</c:v>
                </c:pt>
                <c:pt idx="378">
                  <c:v>0.13591836734693899</c:v>
                </c:pt>
                <c:pt idx="379">
                  <c:v>0.139591836734694</c:v>
                </c:pt>
                <c:pt idx="380">
                  <c:v>0.139591836734694</c:v>
                </c:pt>
                <c:pt idx="381">
                  <c:v>0.13224489795918401</c:v>
                </c:pt>
                <c:pt idx="382">
                  <c:v>0.13224489795918401</c:v>
                </c:pt>
                <c:pt idx="383">
                  <c:v>0.143265306122449</c:v>
                </c:pt>
                <c:pt idx="384">
                  <c:v>0.14693877551020401</c:v>
                </c:pt>
                <c:pt idx="385">
                  <c:v>0.15061224489795899</c:v>
                </c:pt>
                <c:pt idx="386">
                  <c:v>0.14693877551020401</c:v>
                </c:pt>
                <c:pt idx="387">
                  <c:v>0.14693877551020401</c:v>
                </c:pt>
                <c:pt idx="388">
                  <c:v>0.15061224489795899</c:v>
                </c:pt>
                <c:pt idx="389">
                  <c:v>0.15061224489795899</c:v>
                </c:pt>
                <c:pt idx="390">
                  <c:v>0.154285714285714</c:v>
                </c:pt>
                <c:pt idx="391">
                  <c:v>0.14693877551020401</c:v>
                </c:pt>
                <c:pt idx="392">
                  <c:v>0.14693877551020401</c:v>
                </c:pt>
                <c:pt idx="393">
                  <c:v>0.14693877551020401</c:v>
                </c:pt>
                <c:pt idx="394">
                  <c:v>0.14693877551020401</c:v>
                </c:pt>
                <c:pt idx="395">
                  <c:v>0.154285714285714</c:v>
                </c:pt>
                <c:pt idx="396">
                  <c:v>0.154285714285714</c:v>
                </c:pt>
                <c:pt idx="397">
                  <c:v>0.15795918367346901</c:v>
                </c:pt>
                <c:pt idx="398">
                  <c:v>0.154285714285714</c:v>
                </c:pt>
                <c:pt idx="399">
                  <c:v>0.154285714285714</c:v>
                </c:pt>
                <c:pt idx="400">
                  <c:v>0.154285714285714</c:v>
                </c:pt>
                <c:pt idx="401">
                  <c:v>0.15061224489795899</c:v>
                </c:pt>
                <c:pt idx="402">
                  <c:v>0.15795918367346901</c:v>
                </c:pt>
                <c:pt idx="403">
                  <c:v>0.15795918367346901</c:v>
                </c:pt>
                <c:pt idx="404">
                  <c:v>0.15795918367346901</c:v>
                </c:pt>
                <c:pt idx="405">
                  <c:v>0.15795918367346901</c:v>
                </c:pt>
                <c:pt idx="406">
                  <c:v>0.16163265306122501</c:v>
                </c:pt>
                <c:pt idx="407">
                  <c:v>0.16163265306122501</c:v>
                </c:pt>
                <c:pt idx="408">
                  <c:v>0.16530612244897999</c:v>
                </c:pt>
                <c:pt idx="409">
                  <c:v>0.16530612244897999</c:v>
                </c:pt>
                <c:pt idx="410">
                  <c:v>0.16530612244897999</c:v>
                </c:pt>
                <c:pt idx="411">
                  <c:v>0.168979591836735</c:v>
                </c:pt>
                <c:pt idx="412">
                  <c:v>0.168979591836735</c:v>
                </c:pt>
                <c:pt idx="413">
                  <c:v>0.168979591836735</c:v>
                </c:pt>
                <c:pt idx="414">
                  <c:v>0.168979591836735</c:v>
                </c:pt>
                <c:pt idx="415">
                  <c:v>0.17265306122449001</c:v>
                </c:pt>
                <c:pt idx="416">
                  <c:v>0.17265306122449001</c:v>
                </c:pt>
                <c:pt idx="417">
                  <c:v>0.17632653061224501</c:v>
                </c:pt>
                <c:pt idx="418">
                  <c:v>0.17632653061224501</c:v>
                </c:pt>
                <c:pt idx="419">
                  <c:v>0.17632653061224501</c:v>
                </c:pt>
                <c:pt idx="420">
                  <c:v>0.18</c:v>
                </c:pt>
                <c:pt idx="421">
                  <c:v>0.18</c:v>
                </c:pt>
                <c:pt idx="422">
                  <c:v>0.18</c:v>
                </c:pt>
                <c:pt idx="423">
                  <c:v>0.183673469387755</c:v>
                </c:pt>
                <c:pt idx="424">
                  <c:v>0.18734693877551001</c:v>
                </c:pt>
                <c:pt idx="425">
                  <c:v>0.18734693877551001</c:v>
                </c:pt>
                <c:pt idx="426">
                  <c:v>0.18734693877551001</c:v>
                </c:pt>
                <c:pt idx="427">
                  <c:v>0.18734693877551001</c:v>
                </c:pt>
                <c:pt idx="428">
                  <c:v>0.19102040816326499</c:v>
                </c:pt>
                <c:pt idx="429">
                  <c:v>0.19102040816326499</c:v>
                </c:pt>
                <c:pt idx="430">
                  <c:v>0.19102040816326499</c:v>
                </c:pt>
                <c:pt idx="431">
                  <c:v>0.183673469387755</c:v>
                </c:pt>
                <c:pt idx="432">
                  <c:v>0.18734693877551001</c:v>
                </c:pt>
                <c:pt idx="433">
                  <c:v>0.19102040816326499</c:v>
                </c:pt>
                <c:pt idx="434">
                  <c:v>0.19102040816326499</c:v>
                </c:pt>
                <c:pt idx="435">
                  <c:v>0.18734693877551001</c:v>
                </c:pt>
                <c:pt idx="436">
                  <c:v>0.19102040816326499</c:v>
                </c:pt>
                <c:pt idx="437">
                  <c:v>0.19102040816326499</c:v>
                </c:pt>
                <c:pt idx="438">
                  <c:v>0.19102040816326499</c:v>
                </c:pt>
                <c:pt idx="439">
                  <c:v>0.19469387755101999</c:v>
                </c:pt>
                <c:pt idx="440">
                  <c:v>0.19469387755101999</c:v>
                </c:pt>
                <c:pt idx="441">
                  <c:v>0.19469387755101999</c:v>
                </c:pt>
                <c:pt idx="442">
                  <c:v>0.19469387755101999</c:v>
                </c:pt>
                <c:pt idx="443">
                  <c:v>0.19469387755101999</c:v>
                </c:pt>
                <c:pt idx="444">
                  <c:v>0.19469387755101999</c:v>
                </c:pt>
                <c:pt idx="445">
                  <c:v>0.19469387755101999</c:v>
                </c:pt>
                <c:pt idx="446">
                  <c:v>0.19469387755101999</c:v>
                </c:pt>
                <c:pt idx="447">
                  <c:v>0.19469387755101999</c:v>
                </c:pt>
                <c:pt idx="448">
                  <c:v>0.198367346938776</c:v>
                </c:pt>
                <c:pt idx="449">
                  <c:v>0.198367346938776</c:v>
                </c:pt>
                <c:pt idx="450">
                  <c:v>0.20571428571428599</c:v>
                </c:pt>
                <c:pt idx="451">
                  <c:v>0.20204081632653101</c:v>
                </c:pt>
                <c:pt idx="452">
                  <c:v>0.20571428571428599</c:v>
                </c:pt>
                <c:pt idx="453">
                  <c:v>0.20571428571428599</c:v>
                </c:pt>
                <c:pt idx="454">
                  <c:v>0.209387755102041</c:v>
                </c:pt>
                <c:pt idx="455">
                  <c:v>0.209387755102041</c:v>
                </c:pt>
                <c:pt idx="456">
                  <c:v>0.209387755102041</c:v>
                </c:pt>
                <c:pt idx="457">
                  <c:v>0.209387755102041</c:v>
                </c:pt>
                <c:pt idx="458">
                  <c:v>0.209387755102041</c:v>
                </c:pt>
                <c:pt idx="459">
                  <c:v>0.213061224489796</c:v>
                </c:pt>
                <c:pt idx="460">
                  <c:v>0.213061224489796</c:v>
                </c:pt>
                <c:pt idx="461">
                  <c:v>0.21673469387755101</c:v>
                </c:pt>
                <c:pt idx="462">
                  <c:v>0.21673469387755101</c:v>
                </c:pt>
                <c:pt idx="463">
                  <c:v>0.21673469387755101</c:v>
                </c:pt>
                <c:pt idx="464">
                  <c:v>0.21673469387755101</c:v>
                </c:pt>
                <c:pt idx="465">
                  <c:v>0.22040816326530599</c:v>
                </c:pt>
                <c:pt idx="466">
                  <c:v>0.227755102040816</c:v>
                </c:pt>
                <c:pt idx="467">
                  <c:v>0.227755102040816</c:v>
                </c:pt>
                <c:pt idx="468">
                  <c:v>0.227755102040816</c:v>
                </c:pt>
                <c:pt idx="469">
                  <c:v>0.23142857142857101</c:v>
                </c:pt>
                <c:pt idx="470">
                  <c:v>0.238775510204082</c:v>
                </c:pt>
                <c:pt idx="471">
                  <c:v>0.23510204081632699</c:v>
                </c:pt>
                <c:pt idx="472">
                  <c:v>0.23510204081632699</c:v>
                </c:pt>
                <c:pt idx="473">
                  <c:v>0.238775510204082</c:v>
                </c:pt>
                <c:pt idx="474">
                  <c:v>0.24612244897959201</c:v>
                </c:pt>
                <c:pt idx="475">
                  <c:v>0.24979591836734699</c:v>
                </c:pt>
                <c:pt idx="476">
                  <c:v>0.25346938775510203</c:v>
                </c:pt>
                <c:pt idx="477">
                  <c:v>0.26081632653061199</c:v>
                </c:pt>
                <c:pt idx="478">
                  <c:v>0.26081632653061199</c:v>
                </c:pt>
                <c:pt idx="479">
                  <c:v>0.268163265306123</c:v>
                </c:pt>
                <c:pt idx="480">
                  <c:v>0.27183673469387798</c:v>
                </c:pt>
                <c:pt idx="481">
                  <c:v>0.26448979591836702</c:v>
                </c:pt>
                <c:pt idx="482">
                  <c:v>0.26448979591836702</c:v>
                </c:pt>
                <c:pt idx="483">
                  <c:v>0.268163265306123</c:v>
                </c:pt>
                <c:pt idx="484">
                  <c:v>0.27551020408163301</c:v>
                </c:pt>
                <c:pt idx="485">
                  <c:v>0.27918367346938799</c:v>
                </c:pt>
                <c:pt idx="486">
                  <c:v>0.28285714285714297</c:v>
                </c:pt>
                <c:pt idx="487">
                  <c:v>0.28653061224489801</c:v>
                </c:pt>
                <c:pt idx="488">
                  <c:v>0.28285714285714297</c:v>
                </c:pt>
                <c:pt idx="489">
                  <c:v>0.28285714285714297</c:v>
                </c:pt>
                <c:pt idx="490">
                  <c:v>0.28653061224489801</c:v>
                </c:pt>
                <c:pt idx="491">
                  <c:v>0.29020408163265299</c:v>
                </c:pt>
                <c:pt idx="492">
                  <c:v>0.29020408163265299</c:v>
                </c:pt>
                <c:pt idx="493">
                  <c:v>0.29387755102040802</c:v>
                </c:pt>
                <c:pt idx="494">
                  <c:v>0.30122448979591798</c:v>
                </c:pt>
                <c:pt idx="495">
                  <c:v>0.30122448979591798</c:v>
                </c:pt>
                <c:pt idx="496">
                  <c:v>0.308571428571429</c:v>
                </c:pt>
                <c:pt idx="497">
                  <c:v>0.308571428571429</c:v>
                </c:pt>
                <c:pt idx="498">
                  <c:v>0.308571428571429</c:v>
                </c:pt>
                <c:pt idx="499">
                  <c:v>0.31224489795918398</c:v>
                </c:pt>
                <c:pt idx="500">
                  <c:v>0.31959183673469399</c:v>
                </c:pt>
                <c:pt idx="501">
                  <c:v>0.32326530612244903</c:v>
                </c:pt>
                <c:pt idx="502">
                  <c:v>0.32326530612244903</c:v>
                </c:pt>
                <c:pt idx="503">
                  <c:v>0.34163265306122498</c:v>
                </c:pt>
                <c:pt idx="504">
                  <c:v>0.337959183673469</c:v>
                </c:pt>
                <c:pt idx="505">
                  <c:v>0.34530612244898001</c:v>
                </c:pt>
                <c:pt idx="506">
                  <c:v>0.34163265306122498</c:v>
                </c:pt>
                <c:pt idx="507">
                  <c:v>0.34530612244898001</c:v>
                </c:pt>
                <c:pt idx="508">
                  <c:v>0.34897959183673499</c:v>
                </c:pt>
                <c:pt idx="509">
                  <c:v>0.35265306122449003</c:v>
                </c:pt>
                <c:pt idx="510">
                  <c:v>0.35632653061224501</c:v>
                </c:pt>
                <c:pt idx="511">
                  <c:v>0.36367346938775502</c:v>
                </c:pt>
                <c:pt idx="512">
                  <c:v>0.36734693877551</c:v>
                </c:pt>
                <c:pt idx="513">
                  <c:v>0.36734693877551</c:v>
                </c:pt>
                <c:pt idx="514">
                  <c:v>0.36734693877551</c:v>
                </c:pt>
                <c:pt idx="515">
                  <c:v>0.36734693877551</c:v>
                </c:pt>
                <c:pt idx="516">
                  <c:v>0.36734693877551</c:v>
                </c:pt>
                <c:pt idx="517">
                  <c:v>0.37469387755102002</c:v>
                </c:pt>
                <c:pt idx="518">
                  <c:v>0.37836734693877599</c:v>
                </c:pt>
                <c:pt idx="519">
                  <c:v>0.38571428571428601</c:v>
                </c:pt>
                <c:pt idx="520">
                  <c:v>0.39306122448979602</c:v>
                </c:pt>
                <c:pt idx="521">
                  <c:v>0.39306122448979602</c:v>
                </c:pt>
                <c:pt idx="522">
                  <c:v>0.40040816326530598</c:v>
                </c:pt>
                <c:pt idx="523">
                  <c:v>0.40040816326530598</c:v>
                </c:pt>
                <c:pt idx="524">
                  <c:v>0.40040816326530598</c:v>
                </c:pt>
                <c:pt idx="525">
                  <c:v>0.40408163265306102</c:v>
                </c:pt>
                <c:pt idx="526">
                  <c:v>0.40408163265306102</c:v>
                </c:pt>
                <c:pt idx="527">
                  <c:v>0.40408163265306102</c:v>
                </c:pt>
                <c:pt idx="528">
                  <c:v>0.40408163265306102</c:v>
                </c:pt>
                <c:pt idx="529">
                  <c:v>0.40408163265306102</c:v>
                </c:pt>
                <c:pt idx="530">
                  <c:v>0.407755102040816</c:v>
                </c:pt>
                <c:pt idx="531">
                  <c:v>0.407755102040816</c:v>
                </c:pt>
                <c:pt idx="532">
                  <c:v>0.41142857142857098</c:v>
                </c:pt>
                <c:pt idx="533">
                  <c:v>0.41142857142857098</c:v>
                </c:pt>
                <c:pt idx="534">
                  <c:v>0.41142857142857098</c:v>
                </c:pt>
                <c:pt idx="535">
                  <c:v>0.42612244897959201</c:v>
                </c:pt>
                <c:pt idx="536">
                  <c:v>0.437142857142857</c:v>
                </c:pt>
                <c:pt idx="537">
                  <c:v>0.437142857142857</c:v>
                </c:pt>
                <c:pt idx="538">
                  <c:v>0.44081632653061198</c:v>
                </c:pt>
                <c:pt idx="539">
                  <c:v>0.44448979591836701</c:v>
                </c:pt>
                <c:pt idx="540">
                  <c:v>0.45183673469387797</c:v>
                </c:pt>
                <c:pt idx="541">
                  <c:v>0.45183673469387797</c:v>
                </c:pt>
                <c:pt idx="542">
                  <c:v>0.45551020408163301</c:v>
                </c:pt>
                <c:pt idx="543">
                  <c:v>0.45551020408163301</c:v>
                </c:pt>
                <c:pt idx="544">
                  <c:v>0.45551020408163301</c:v>
                </c:pt>
                <c:pt idx="545">
                  <c:v>0.45918367346938799</c:v>
                </c:pt>
                <c:pt idx="546">
                  <c:v>0.46285714285714302</c:v>
                </c:pt>
                <c:pt idx="547">
                  <c:v>0.46285714285714302</c:v>
                </c:pt>
                <c:pt idx="548">
                  <c:v>0.46285714285714302</c:v>
                </c:pt>
                <c:pt idx="549">
                  <c:v>0.47020408163265298</c:v>
                </c:pt>
                <c:pt idx="550">
                  <c:v>0.47020408163265298</c:v>
                </c:pt>
                <c:pt idx="551">
                  <c:v>0.47020408163265298</c:v>
                </c:pt>
                <c:pt idx="552">
                  <c:v>0.47020408163265298</c:v>
                </c:pt>
                <c:pt idx="553">
                  <c:v>0.477551020408163</c:v>
                </c:pt>
                <c:pt idx="554">
                  <c:v>0.477551020408163</c:v>
                </c:pt>
                <c:pt idx="555">
                  <c:v>0.48122448979591798</c:v>
                </c:pt>
                <c:pt idx="556">
                  <c:v>0.48122448979591798</c:v>
                </c:pt>
                <c:pt idx="557">
                  <c:v>0.48122448979591798</c:v>
                </c:pt>
                <c:pt idx="558">
                  <c:v>0.48489795918367401</c:v>
                </c:pt>
                <c:pt idx="559">
                  <c:v>0.48489795918367401</c:v>
                </c:pt>
                <c:pt idx="560">
                  <c:v>0.48857142857142899</c:v>
                </c:pt>
                <c:pt idx="561">
                  <c:v>0.495918367346939</c:v>
                </c:pt>
                <c:pt idx="562">
                  <c:v>0.49959183673469398</c:v>
                </c:pt>
                <c:pt idx="563">
                  <c:v>0.49959183673469398</c:v>
                </c:pt>
                <c:pt idx="564">
                  <c:v>0.49959183673469398</c:v>
                </c:pt>
                <c:pt idx="565">
                  <c:v>0.49959183673469398</c:v>
                </c:pt>
                <c:pt idx="566">
                  <c:v>0.49959183673469398</c:v>
                </c:pt>
                <c:pt idx="567">
                  <c:v>0.49959183673469398</c:v>
                </c:pt>
                <c:pt idx="568">
                  <c:v>0.49959183673469398</c:v>
                </c:pt>
                <c:pt idx="569">
                  <c:v>0.49959183673469398</c:v>
                </c:pt>
                <c:pt idx="570">
                  <c:v>0.50693877551020405</c:v>
                </c:pt>
                <c:pt idx="571">
                  <c:v>0.50326530612244902</c:v>
                </c:pt>
                <c:pt idx="572">
                  <c:v>0.50693877551020405</c:v>
                </c:pt>
                <c:pt idx="573">
                  <c:v>0.51061224489795898</c:v>
                </c:pt>
                <c:pt idx="574">
                  <c:v>0.51795918367347005</c:v>
                </c:pt>
                <c:pt idx="575">
                  <c:v>0.52897959183673504</c:v>
                </c:pt>
                <c:pt idx="576">
                  <c:v>0.53265306122448997</c:v>
                </c:pt>
                <c:pt idx="577">
                  <c:v>0.52897959183673504</c:v>
                </c:pt>
                <c:pt idx="578">
                  <c:v>0.52897959183673504</c:v>
                </c:pt>
                <c:pt idx="579">
                  <c:v>0.536326530612245</c:v>
                </c:pt>
                <c:pt idx="580">
                  <c:v>0.54</c:v>
                </c:pt>
                <c:pt idx="581">
                  <c:v>0.54</c:v>
                </c:pt>
                <c:pt idx="582">
                  <c:v>0.536326530612245</c:v>
                </c:pt>
                <c:pt idx="583">
                  <c:v>0.536326530612245</c:v>
                </c:pt>
                <c:pt idx="584">
                  <c:v>0.53265306122448997</c:v>
                </c:pt>
                <c:pt idx="585">
                  <c:v>0.53265306122448997</c:v>
                </c:pt>
                <c:pt idx="586">
                  <c:v>0.53265306122448997</c:v>
                </c:pt>
                <c:pt idx="587">
                  <c:v>0.53265306122448997</c:v>
                </c:pt>
                <c:pt idx="588">
                  <c:v>0.53265306122448997</c:v>
                </c:pt>
                <c:pt idx="589">
                  <c:v>0.52897959183673504</c:v>
                </c:pt>
                <c:pt idx="590">
                  <c:v>0.52897959183673504</c:v>
                </c:pt>
                <c:pt idx="591">
                  <c:v>0.52897959183673504</c:v>
                </c:pt>
                <c:pt idx="592">
                  <c:v>0.52897959183673504</c:v>
                </c:pt>
                <c:pt idx="593">
                  <c:v>0.52530612244898001</c:v>
                </c:pt>
                <c:pt idx="594">
                  <c:v>0.52163265306122497</c:v>
                </c:pt>
                <c:pt idx="595">
                  <c:v>0.52530612244898001</c:v>
                </c:pt>
                <c:pt idx="596">
                  <c:v>0.52163265306122497</c:v>
                </c:pt>
                <c:pt idx="597">
                  <c:v>0.51795918367347005</c:v>
                </c:pt>
                <c:pt idx="598">
                  <c:v>0.52163265306122497</c:v>
                </c:pt>
                <c:pt idx="599">
                  <c:v>0.52163265306122497</c:v>
                </c:pt>
                <c:pt idx="600">
                  <c:v>0.51795918367347005</c:v>
                </c:pt>
                <c:pt idx="601">
                  <c:v>0.51795918367347005</c:v>
                </c:pt>
                <c:pt idx="602">
                  <c:v>0.52163265306122497</c:v>
                </c:pt>
                <c:pt idx="603">
                  <c:v>0.52163265306122497</c:v>
                </c:pt>
                <c:pt idx="604">
                  <c:v>0.51795918367347005</c:v>
                </c:pt>
                <c:pt idx="605">
                  <c:v>0.51795918367347005</c:v>
                </c:pt>
                <c:pt idx="606">
                  <c:v>0.52163265306122497</c:v>
                </c:pt>
                <c:pt idx="607">
                  <c:v>0.51795918367347005</c:v>
                </c:pt>
                <c:pt idx="608">
                  <c:v>0.52530612244898001</c:v>
                </c:pt>
                <c:pt idx="609">
                  <c:v>0.52897959183673504</c:v>
                </c:pt>
                <c:pt idx="610">
                  <c:v>0.54</c:v>
                </c:pt>
                <c:pt idx="611">
                  <c:v>0.54</c:v>
                </c:pt>
                <c:pt idx="612">
                  <c:v>0.53265306122448997</c:v>
                </c:pt>
                <c:pt idx="613">
                  <c:v>0.53265306122448997</c:v>
                </c:pt>
                <c:pt idx="614">
                  <c:v>0.53265306122448997</c:v>
                </c:pt>
                <c:pt idx="615">
                  <c:v>0.53265306122448997</c:v>
                </c:pt>
                <c:pt idx="616">
                  <c:v>0.52897959183673504</c:v>
                </c:pt>
                <c:pt idx="617">
                  <c:v>0.536326530612245</c:v>
                </c:pt>
                <c:pt idx="618">
                  <c:v>0.54</c:v>
                </c:pt>
                <c:pt idx="619">
                  <c:v>0.54367346938775496</c:v>
                </c:pt>
                <c:pt idx="620">
                  <c:v>0.54</c:v>
                </c:pt>
                <c:pt idx="621">
                  <c:v>0.54</c:v>
                </c:pt>
                <c:pt idx="622">
                  <c:v>0.54734693877550999</c:v>
                </c:pt>
                <c:pt idx="623">
                  <c:v>0.54734693877550999</c:v>
                </c:pt>
                <c:pt idx="624">
                  <c:v>0.55102040816326503</c:v>
                </c:pt>
                <c:pt idx="625">
                  <c:v>0.54734693877550999</c:v>
                </c:pt>
                <c:pt idx="626">
                  <c:v>0.55102040816326503</c:v>
                </c:pt>
                <c:pt idx="627">
                  <c:v>0.55836734693877599</c:v>
                </c:pt>
                <c:pt idx="628">
                  <c:v>0.55102040816326503</c:v>
                </c:pt>
                <c:pt idx="629">
                  <c:v>0.55102040816326503</c:v>
                </c:pt>
                <c:pt idx="630">
                  <c:v>0.55102040816326503</c:v>
                </c:pt>
                <c:pt idx="631">
                  <c:v>0.55102040816326503</c:v>
                </c:pt>
                <c:pt idx="632">
                  <c:v>0.55102040816326503</c:v>
                </c:pt>
                <c:pt idx="633">
                  <c:v>0.55102040816326503</c:v>
                </c:pt>
                <c:pt idx="634">
                  <c:v>0.54734693877550999</c:v>
                </c:pt>
                <c:pt idx="635">
                  <c:v>0.55102040816326503</c:v>
                </c:pt>
                <c:pt idx="636">
                  <c:v>0.55469387755101995</c:v>
                </c:pt>
                <c:pt idx="637">
                  <c:v>0.55836734693877599</c:v>
                </c:pt>
                <c:pt idx="638">
                  <c:v>0.55836734693877599</c:v>
                </c:pt>
                <c:pt idx="639">
                  <c:v>0.56204081632653102</c:v>
                </c:pt>
                <c:pt idx="640">
                  <c:v>0.56571428571428595</c:v>
                </c:pt>
                <c:pt idx="641">
                  <c:v>0.56571428571428595</c:v>
                </c:pt>
                <c:pt idx="642">
                  <c:v>0.56571428571428595</c:v>
                </c:pt>
                <c:pt idx="643">
                  <c:v>0.56571428571428595</c:v>
                </c:pt>
                <c:pt idx="644">
                  <c:v>0.55836734693877599</c:v>
                </c:pt>
                <c:pt idx="645">
                  <c:v>0.55836734693877599</c:v>
                </c:pt>
                <c:pt idx="646">
                  <c:v>0.55469387755101995</c:v>
                </c:pt>
                <c:pt idx="647">
                  <c:v>0.55469387755101995</c:v>
                </c:pt>
                <c:pt idx="648">
                  <c:v>0.55469387755101995</c:v>
                </c:pt>
                <c:pt idx="649">
                  <c:v>0.55469387755101995</c:v>
                </c:pt>
                <c:pt idx="650">
                  <c:v>0.55469387755101995</c:v>
                </c:pt>
                <c:pt idx="651">
                  <c:v>0.55469387755101995</c:v>
                </c:pt>
                <c:pt idx="652">
                  <c:v>0.55469387755101995</c:v>
                </c:pt>
                <c:pt idx="653">
                  <c:v>0.55469387755101995</c:v>
                </c:pt>
                <c:pt idx="654">
                  <c:v>0.55469387755101995</c:v>
                </c:pt>
                <c:pt idx="655">
                  <c:v>0.55836734693877599</c:v>
                </c:pt>
                <c:pt idx="656">
                  <c:v>0.55469387755101995</c:v>
                </c:pt>
                <c:pt idx="657">
                  <c:v>0.55836734693877599</c:v>
                </c:pt>
                <c:pt idx="658">
                  <c:v>0.55469387755101995</c:v>
                </c:pt>
                <c:pt idx="659">
                  <c:v>0.55469387755101995</c:v>
                </c:pt>
                <c:pt idx="660">
                  <c:v>0.55469387755101995</c:v>
                </c:pt>
                <c:pt idx="661">
                  <c:v>0.55469387755101995</c:v>
                </c:pt>
                <c:pt idx="662">
                  <c:v>0.55469387755101995</c:v>
                </c:pt>
                <c:pt idx="663">
                  <c:v>0.56571428571428595</c:v>
                </c:pt>
                <c:pt idx="664">
                  <c:v>0.56204081632653102</c:v>
                </c:pt>
                <c:pt idx="665">
                  <c:v>0.56204081632653102</c:v>
                </c:pt>
                <c:pt idx="666">
                  <c:v>0.56204081632653102</c:v>
                </c:pt>
                <c:pt idx="667">
                  <c:v>0.56204081632653102</c:v>
                </c:pt>
                <c:pt idx="668">
                  <c:v>0.56204081632653102</c:v>
                </c:pt>
                <c:pt idx="669">
                  <c:v>0.55836734693877599</c:v>
                </c:pt>
                <c:pt idx="670">
                  <c:v>0.56571428571428595</c:v>
                </c:pt>
                <c:pt idx="671">
                  <c:v>0.56204081632653102</c:v>
                </c:pt>
                <c:pt idx="672">
                  <c:v>0.56204081632653102</c:v>
                </c:pt>
                <c:pt idx="673">
                  <c:v>0.56571428571428595</c:v>
                </c:pt>
                <c:pt idx="674">
                  <c:v>0.56571428571428595</c:v>
                </c:pt>
                <c:pt idx="675">
                  <c:v>0.56938775510204098</c:v>
                </c:pt>
                <c:pt idx="676">
                  <c:v>0.57306122448979602</c:v>
                </c:pt>
                <c:pt idx="677">
                  <c:v>0.56938775510204098</c:v>
                </c:pt>
                <c:pt idx="678">
                  <c:v>0.56938775510204098</c:v>
                </c:pt>
                <c:pt idx="679">
                  <c:v>0.56938775510204098</c:v>
                </c:pt>
                <c:pt idx="680">
                  <c:v>0.56571428571428595</c:v>
                </c:pt>
                <c:pt idx="681">
                  <c:v>0.56571428571428595</c:v>
                </c:pt>
                <c:pt idx="682">
                  <c:v>0.56204081632653102</c:v>
                </c:pt>
                <c:pt idx="683">
                  <c:v>0.55836734693877599</c:v>
                </c:pt>
                <c:pt idx="684">
                  <c:v>0.55836734693877599</c:v>
                </c:pt>
                <c:pt idx="685">
                  <c:v>0.55469387755101995</c:v>
                </c:pt>
                <c:pt idx="686">
                  <c:v>0.55836734693877599</c:v>
                </c:pt>
                <c:pt idx="687">
                  <c:v>0.56204081632653102</c:v>
                </c:pt>
                <c:pt idx="688">
                  <c:v>0.56571428571428595</c:v>
                </c:pt>
                <c:pt idx="689">
                  <c:v>0.55469387755101995</c:v>
                </c:pt>
                <c:pt idx="690">
                  <c:v>0.55102040816326503</c:v>
                </c:pt>
                <c:pt idx="691">
                  <c:v>0.54367346938775496</c:v>
                </c:pt>
                <c:pt idx="692">
                  <c:v>0.536326530612245</c:v>
                </c:pt>
                <c:pt idx="693">
                  <c:v>0.52897959183673504</c:v>
                </c:pt>
                <c:pt idx="694">
                  <c:v>0.53265306122448997</c:v>
                </c:pt>
                <c:pt idx="695">
                  <c:v>0.53265306122448997</c:v>
                </c:pt>
                <c:pt idx="696">
                  <c:v>0.53265306122448997</c:v>
                </c:pt>
                <c:pt idx="697">
                  <c:v>0.54</c:v>
                </c:pt>
                <c:pt idx="698">
                  <c:v>0.536326530612245</c:v>
                </c:pt>
                <c:pt idx="699">
                  <c:v>0.536326530612245</c:v>
                </c:pt>
                <c:pt idx="700">
                  <c:v>0.52897959183673504</c:v>
                </c:pt>
                <c:pt idx="701">
                  <c:v>0.52897959183673504</c:v>
                </c:pt>
                <c:pt idx="702">
                  <c:v>0.52897959183673504</c:v>
                </c:pt>
                <c:pt idx="703">
                  <c:v>0.52530612244898001</c:v>
                </c:pt>
                <c:pt idx="704">
                  <c:v>0.52897959183673504</c:v>
                </c:pt>
                <c:pt idx="705">
                  <c:v>0.52897959183673504</c:v>
                </c:pt>
                <c:pt idx="706">
                  <c:v>0.536326530612245</c:v>
                </c:pt>
                <c:pt idx="707">
                  <c:v>0.54</c:v>
                </c:pt>
                <c:pt idx="708">
                  <c:v>0.54</c:v>
                </c:pt>
                <c:pt idx="709">
                  <c:v>0.536326530612245</c:v>
                </c:pt>
                <c:pt idx="710">
                  <c:v>0.53265306122448997</c:v>
                </c:pt>
                <c:pt idx="711">
                  <c:v>0.52897959183673504</c:v>
                </c:pt>
                <c:pt idx="712">
                  <c:v>0.53265306122448997</c:v>
                </c:pt>
                <c:pt idx="713">
                  <c:v>0.54</c:v>
                </c:pt>
                <c:pt idx="714">
                  <c:v>0.54</c:v>
                </c:pt>
                <c:pt idx="715">
                  <c:v>0.54</c:v>
                </c:pt>
                <c:pt idx="716">
                  <c:v>0.536326530612245</c:v>
                </c:pt>
                <c:pt idx="717">
                  <c:v>0.536326530612245</c:v>
                </c:pt>
                <c:pt idx="718">
                  <c:v>0.52897959183673504</c:v>
                </c:pt>
                <c:pt idx="719">
                  <c:v>0.52897959183673504</c:v>
                </c:pt>
                <c:pt idx="720">
                  <c:v>0.536326530612245</c:v>
                </c:pt>
                <c:pt idx="721">
                  <c:v>0.53265306122448997</c:v>
                </c:pt>
                <c:pt idx="722">
                  <c:v>0.52897959183673504</c:v>
                </c:pt>
                <c:pt idx="723">
                  <c:v>0.53265306122448997</c:v>
                </c:pt>
                <c:pt idx="724">
                  <c:v>0.52897959183673504</c:v>
                </c:pt>
                <c:pt idx="725">
                  <c:v>0.53265306122448997</c:v>
                </c:pt>
                <c:pt idx="726">
                  <c:v>0.53265306122448997</c:v>
                </c:pt>
                <c:pt idx="727">
                  <c:v>0.52897959183673504</c:v>
                </c:pt>
                <c:pt idx="728">
                  <c:v>0.54</c:v>
                </c:pt>
                <c:pt idx="729">
                  <c:v>0.536326530612245</c:v>
                </c:pt>
                <c:pt idx="730">
                  <c:v>0.536326530612245</c:v>
                </c:pt>
                <c:pt idx="731">
                  <c:v>0.53265306122448997</c:v>
                </c:pt>
                <c:pt idx="732">
                  <c:v>0.54367346938775496</c:v>
                </c:pt>
                <c:pt idx="733">
                  <c:v>0.54</c:v>
                </c:pt>
                <c:pt idx="734">
                  <c:v>0.54</c:v>
                </c:pt>
                <c:pt idx="735">
                  <c:v>0.52897959183673504</c:v>
                </c:pt>
                <c:pt idx="736">
                  <c:v>0.53265306122448997</c:v>
                </c:pt>
                <c:pt idx="737">
                  <c:v>0.53265306122448997</c:v>
                </c:pt>
                <c:pt idx="738">
                  <c:v>0.53265306122448997</c:v>
                </c:pt>
                <c:pt idx="739">
                  <c:v>0.53265306122448997</c:v>
                </c:pt>
                <c:pt idx="740">
                  <c:v>0.52897959183673504</c:v>
                </c:pt>
                <c:pt idx="741">
                  <c:v>0.52897959183673504</c:v>
                </c:pt>
                <c:pt idx="742">
                  <c:v>0.53265306122448997</c:v>
                </c:pt>
                <c:pt idx="743">
                  <c:v>0.52897959183673504</c:v>
                </c:pt>
                <c:pt idx="744">
                  <c:v>0.53265306122448997</c:v>
                </c:pt>
                <c:pt idx="745">
                  <c:v>0.52897959183673504</c:v>
                </c:pt>
                <c:pt idx="746">
                  <c:v>0.52897959183673504</c:v>
                </c:pt>
                <c:pt idx="747">
                  <c:v>0.52897959183673504</c:v>
                </c:pt>
                <c:pt idx="748">
                  <c:v>0.52897959183673504</c:v>
                </c:pt>
                <c:pt idx="749">
                  <c:v>0.52897959183673504</c:v>
                </c:pt>
                <c:pt idx="750">
                  <c:v>0.52897959183673504</c:v>
                </c:pt>
                <c:pt idx="751">
                  <c:v>0.52897959183673504</c:v>
                </c:pt>
                <c:pt idx="752">
                  <c:v>0.52897959183673504</c:v>
                </c:pt>
                <c:pt idx="753">
                  <c:v>0.53265306122448997</c:v>
                </c:pt>
                <c:pt idx="754">
                  <c:v>0.52530612244898001</c:v>
                </c:pt>
                <c:pt idx="755">
                  <c:v>0.52897959183673504</c:v>
                </c:pt>
                <c:pt idx="756">
                  <c:v>0.52530612244898001</c:v>
                </c:pt>
                <c:pt idx="757">
                  <c:v>0.52163265306122497</c:v>
                </c:pt>
                <c:pt idx="758">
                  <c:v>0.51795918367347005</c:v>
                </c:pt>
                <c:pt idx="759">
                  <c:v>0.51795918367347005</c:v>
                </c:pt>
                <c:pt idx="760">
                  <c:v>0.51061224489795898</c:v>
                </c:pt>
                <c:pt idx="761">
                  <c:v>0.51061224489795898</c:v>
                </c:pt>
                <c:pt idx="762">
                  <c:v>0.50693877551020405</c:v>
                </c:pt>
                <c:pt idx="763">
                  <c:v>0.51061224489795898</c:v>
                </c:pt>
                <c:pt idx="764">
                  <c:v>0.51061224489795898</c:v>
                </c:pt>
                <c:pt idx="765">
                  <c:v>0.51061224489795898</c:v>
                </c:pt>
                <c:pt idx="766">
                  <c:v>0.50693877551020405</c:v>
                </c:pt>
                <c:pt idx="767">
                  <c:v>0.50326530612244902</c:v>
                </c:pt>
                <c:pt idx="768">
                  <c:v>0.51061224489795898</c:v>
                </c:pt>
                <c:pt idx="769">
                  <c:v>0.51428571428571401</c:v>
                </c:pt>
                <c:pt idx="770">
                  <c:v>0.51428571428571401</c:v>
                </c:pt>
                <c:pt idx="771">
                  <c:v>0.50693877551020405</c:v>
                </c:pt>
                <c:pt idx="772">
                  <c:v>0.51061224489795898</c:v>
                </c:pt>
                <c:pt idx="773">
                  <c:v>0.51428571428571401</c:v>
                </c:pt>
                <c:pt idx="774">
                  <c:v>0.51795918367347005</c:v>
                </c:pt>
                <c:pt idx="775">
                  <c:v>0.53265306122448997</c:v>
                </c:pt>
                <c:pt idx="776">
                  <c:v>0.52530612244898001</c:v>
                </c:pt>
                <c:pt idx="777">
                  <c:v>0.52163265306122497</c:v>
                </c:pt>
                <c:pt idx="778">
                  <c:v>0.52163265306122497</c:v>
                </c:pt>
                <c:pt idx="779">
                  <c:v>0.51795918367347005</c:v>
                </c:pt>
                <c:pt idx="780">
                  <c:v>0.51795918367347005</c:v>
                </c:pt>
                <c:pt idx="781">
                  <c:v>0.51428571428571401</c:v>
                </c:pt>
                <c:pt idx="782">
                  <c:v>0.51795918367347005</c:v>
                </c:pt>
                <c:pt idx="783">
                  <c:v>0.51428571428571401</c:v>
                </c:pt>
                <c:pt idx="784">
                  <c:v>0.51795918367347005</c:v>
                </c:pt>
                <c:pt idx="785">
                  <c:v>0.52163265306122497</c:v>
                </c:pt>
                <c:pt idx="786">
                  <c:v>0.52163265306122497</c:v>
                </c:pt>
                <c:pt idx="787">
                  <c:v>0.52530612244898001</c:v>
                </c:pt>
                <c:pt idx="788">
                  <c:v>0.52530612244898001</c:v>
                </c:pt>
                <c:pt idx="789">
                  <c:v>0.52897959183673504</c:v>
                </c:pt>
                <c:pt idx="790">
                  <c:v>0.536326530612245</c:v>
                </c:pt>
                <c:pt idx="791">
                  <c:v>0.53265306122448997</c:v>
                </c:pt>
                <c:pt idx="792">
                  <c:v>0.536326530612245</c:v>
                </c:pt>
                <c:pt idx="793">
                  <c:v>0.54</c:v>
                </c:pt>
                <c:pt idx="794">
                  <c:v>0.54</c:v>
                </c:pt>
                <c:pt idx="795">
                  <c:v>0.54367346938775496</c:v>
                </c:pt>
                <c:pt idx="796">
                  <c:v>0.54734693877550999</c:v>
                </c:pt>
                <c:pt idx="797">
                  <c:v>0.54734693877550999</c:v>
                </c:pt>
                <c:pt idx="798">
                  <c:v>0.54734693877550999</c:v>
                </c:pt>
                <c:pt idx="799">
                  <c:v>0.55469387755101995</c:v>
                </c:pt>
                <c:pt idx="800">
                  <c:v>0.56204081632653102</c:v>
                </c:pt>
                <c:pt idx="801">
                  <c:v>0.56571428571428595</c:v>
                </c:pt>
                <c:pt idx="802">
                  <c:v>0.56571428571428595</c:v>
                </c:pt>
                <c:pt idx="803">
                  <c:v>0.56204081632653102</c:v>
                </c:pt>
                <c:pt idx="804">
                  <c:v>0.56204081632653102</c:v>
                </c:pt>
                <c:pt idx="805">
                  <c:v>0.56571428571428595</c:v>
                </c:pt>
                <c:pt idx="806">
                  <c:v>0.56571428571428595</c:v>
                </c:pt>
                <c:pt idx="807">
                  <c:v>0.56938775510204098</c:v>
                </c:pt>
                <c:pt idx="808">
                  <c:v>0.56938775510204098</c:v>
                </c:pt>
                <c:pt idx="809">
                  <c:v>0.56938775510204098</c:v>
                </c:pt>
                <c:pt idx="810">
                  <c:v>0.56938775510204098</c:v>
                </c:pt>
                <c:pt idx="811">
                  <c:v>0.56938775510204098</c:v>
                </c:pt>
                <c:pt idx="812">
                  <c:v>0.56938775510204098</c:v>
                </c:pt>
                <c:pt idx="813">
                  <c:v>0.56571428571428595</c:v>
                </c:pt>
                <c:pt idx="814">
                  <c:v>0.56938775510204098</c:v>
                </c:pt>
                <c:pt idx="815">
                  <c:v>0.58040816326530598</c:v>
                </c:pt>
                <c:pt idx="816">
                  <c:v>0.56938775510204098</c:v>
                </c:pt>
                <c:pt idx="817">
                  <c:v>0.56938775510204098</c:v>
                </c:pt>
                <c:pt idx="818">
                  <c:v>0.56938775510204098</c:v>
                </c:pt>
                <c:pt idx="819">
                  <c:v>0.56938775510204098</c:v>
                </c:pt>
                <c:pt idx="820">
                  <c:v>0.57306122448979602</c:v>
                </c:pt>
                <c:pt idx="821">
                  <c:v>0.57306122448979602</c:v>
                </c:pt>
                <c:pt idx="822">
                  <c:v>0.57306122448979602</c:v>
                </c:pt>
                <c:pt idx="823">
                  <c:v>0.57306122448979602</c:v>
                </c:pt>
                <c:pt idx="824">
                  <c:v>0.55836734693877599</c:v>
                </c:pt>
                <c:pt idx="825">
                  <c:v>0.55836734693877599</c:v>
                </c:pt>
                <c:pt idx="826">
                  <c:v>0.56571428571428595</c:v>
                </c:pt>
                <c:pt idx="827">
                  <c:v>0.56571428571428595</c:v>
                </c:pt>
                <c:pt idx="828">
                  <c:v>0.56571428571428595</c:v>
                </c:pt>
                <c:pt idx="829">
                  <c:v>0.56571428571428595</c:v>
                </c:pt>
                <c:pt idx="830">
                  <c:v>0.56571428571428595</c:v>
                </c:pt>
                <c:pt idx="831">
                  <c:v>0.56571428571428595</c:v>
                </c:pt>
                <c:pt idx="832">
                  <c:v>0.56938775510204098</c:v>
                </c:pt>
                <c:pt idx="833">
                  <c:v>0.56571428571428595</c:v>
                </c:pt>
                <c:pt idx="834">
                  <c:v>0.57306122448979602</c:v>
                </c:pt>
                <c:pt idx="835">
                  <c:v>0.57306122448979602</c:v>
                </c:pt>
                <c:pt idx="836">
                  <c:v>0.57306122448979602</c:v>
                </c:pt>
                <c:pt idx="837">
                  <c:v>0.56938775510204098</c:v>
                </c:pt>
                <c:pt idx="838">
                  <c:v>0.57306122448979602</c:v>
                </c:pt>
                <c:pt idx="839">
                  <c:v>0.57673469387755105</c:v>
                </c:pt>
                <c:pt idx="840">
                  <c:v>0.57673469387755105</c:v>
                </c:pt>
                <c:pt idx="841">
                  <c:v>0.58040816326530598</c:v>
                </c:pt>
                <c:pt idx="842">
                  <c:v>0.58040816326530598</c:v>
                </c:pt>
                <c:pt idx="843">
                  <c:v>0.58775510204081605</c:v>
                </c:pt>
                <c:pt idx="844">
                  <c:v>0.59142857142857097</c:v>
                </c:pt>
                <c:pt idx="845">
                  <c:v>0.595102040816327</c:v>
                </c:pt>
                <c:pt idx="846">
                  <c:v>0.59877551020408204</c:v>
                </c:pt>
                <c:pt idx="847">
                  <c:v>0.59877551020408204</c:v>
                </c:pt>
                <c:pt idx="848">
                  <c:v>0.59877551020408204</c:v>
                </c:pt>
                <c:pt idx="849">
                  <c:v>0.595102040816327</c:v>
                </c:pt>
                <c:pt idx="850">
                  <c:v>0.59877551020408204</c:v>
                </c:pt>
                <c:pt idx="851">
                  <c:v>0.59877551020408204</c:v>
                </c:pt>
                <c:pt idx="852">
                  <c:v>0.595102040816327</c:v>
                </c:pt>
                <c:pt idx="853">
                  <c:v>0.595102040816327</c:v>
                </c:pt>
                <c:pt idx="854">
                  <c:v>0.595102040816327</c:v>
                </c:pt>
                <c:pt idx="855">
                  <c:v>0.59877551020408204</c:v>
                </c:pt>
                <c:pt idx="856">
                  <c:v>0.59877551020408204</c:v>
                </c:pt>
                <c:pt idx="857">
                  <c:v>0.595102040816327</c:v>
                </c:pt>
                <c:pt idx="858">
                  <c:v>0.59142857142857097</c:v>
                </c:pt>
                <c:pt idx="859">
                  <c:v>0.595102040816327</c:v>
                </c:pt>
                <c:pt idx="860">
                  <c:v>0.59142857142857097</c:v>
                </c:pt>
                <c:pt idx="861">
                  <c:v>0.58775510204081605</c:v>
                </c:pt>
                <c:pt idx="862">
                  <c:v>0.58775510204081605</c:v>
                </c:pt>
                <c:pt idx="863">
                  <c:v>0.58408163265306101</c:v>
                </c:pt>
                <c:pt idx="864">
                  <c:v>0.58408163265306101</c:v>
                </c:pt>
                <c:pt idx="865">
                  <c:v>0.58040816326530598</c:v>
                </c:pt>
                <c:pt idx="866">
                  <c:v>0.58040816326530598</c:v>
                </c:pt>
                <c:pt idx="867">
                  <c:v>0.58040816326530598</c:v>
                </c:pt>
                <c:pt idx="868">
                  <c:v>0.57673469387755105</c:v>
                </c:pt>
                <c:pt idx="869">
                  <c:v>0.58040816326530598</c:v>
                </c:pt>
                <c:pt idx="870">
                  <c:v>0.58040816326530598</c:v>
                </c:pt>
                <c:pt idx="871">
                  <c:v>0.57673469387755105</c:v>
                </c:pt>
                <c:pt idx="872">
                  <c:v>0.58040816326530598</c:v>
                </c:pt>
                <c:pt idx="873">
                  <c:v>0.58040816326530598</c:v>
                </c:pt>
                <c:pt idx="874">
                  <c:v>0.58040816326530598</c:v>
                </c:pt>
                <c:pt idx="875">
                  <c:v>0.58408163265306101</c:v>
                </c:pt>
                <c:pt idx="876">
                  <c:v>0.58040816326530598</c:v>
                </c:pt>
                <c:pt idx="877">
                  <c:v>0.58408163265306101</c:v>
                </c:pt>
                <c:pt idx="878">
                  <c:v>0.57673469387755105</c:v>
                </c:pt>
                <c:pt idx="879">
                  <c:v>0.57306122448979602</c:v>
                </c:pt>
                <c:pt idx="880">
                  <c:v>0.56938775510204098</c:v>
                </c:pt>
                <c:pt idx="881">
                  <c:v>0.56938775510204098</c:v>
                </c:pt>
                <c:pt idx="882">
                  <c:v>0.56938775510204098</c:v>
                </c:pt>
                <c:pt idx="883">
                  <c:v>0.56571428571428595</c:v>
                </c:pt>
                <c:pt idx="884">
                  <c:v>0.56204081632653102</c:v>
                </c:pt>
                <c:pt idx="885">
                  <c:v>0.56571428571428595</c:v>
                </c:pt>
                <c:pt idx="886">
                  <c:v>0.56571428571428595</c:v>
                </c:pt>
                <c:pt idx="887">
                  <c:v>0.56938775510204098</c:v>
                </c:pt>
                <c:pt idx="888">
                  <c:v>0.56938775510204098</c:v>
                </c:pt>
                <c:pt idx="889">
                  <c:v>0.56571428571428595</c:v>
                </c:pt>
                <c:pt idx="890">
                  <c:v>0.56938775510204098</c:v>
                </c:pt>
                <c:pt idx="891">
                  <c:v>0.56938775510204098</c:v>
                </c:pt>
                <c:pt idx="892">
                  <c:v>0.56938775510204098</c:v>
                </c:pt>
                <c:pt idx="893">
                  <c:v>0.56204081632653102</c:v>
                </c:pt>
                <c:pt idx="894">
                  <c:v>0.56571428571428595</c:v>
                </c:pt>
                <c:pt idx="895">
                  <c:v>0.56571428571428595</c:v>
                </c:pt>
                <c:pt idx="896">
                  <c:v>0.54734693877550999</c:v>
                </c:pt>
                <c:pt idx="897">
                  <c:v>0.54734693877550999</c:v>
                </c:pt>
                <c:pt idx="898">
                  <c:v>0.54367346938775496</c:v>
                </c:pt>
                <c:pt idx="899">
                  <c:v>0.55102040816326503</c:v>
                </c:pt>
                <c:pt idx="900">
                  <c:v>0.55469387755101995</c:v>
                </c:pt>
                <c:pt idx="901">
                  <c:v>0.55469387755101995</c:v>
                </c:pt>
                <c:pt idx="902">
                  <c:v>0.55836734693877599</c:v>
                </c:pt>
                <c:pt idx="903">
                  <c:v>0.55836734693877599</c:v>
                </c:pt>
                <c:pt idx="904">
                  <c:v>0.55836734693877599</c:v>
                </c:pt>
                <c:pt idx="905">
                  <c:v>0.55836734693877599</c:v>
                </c:pt>
                <c:pt idx="906">
                  <c:v>0.55469387755101995</c:v>
                </c:pt>
                <c:pt idx="907">
                  <c:v>0.54367346938775496</c:v>
                </c:pt>
                <c:pt idx="908">
                  <c:v>0.54367346938775496</c:v>
                </c:pt>
                <c:pt idx="909">
                  <c:v>0.54734693877550999</c:v>
                </c:pt>
                <c:pt idx="910">
                  <c:v>0.55102040816326503</c:v>
                </c:pt>
                <c:pt idx="911">
                  <c:v>0.55102040816326503</c:v>
                </c:pt>
                <c:pt idx="912">
                  <c:v>0.54367346938775496</c:v>
                </c:pt>
                <c:pt idx="913">
                  <c:v>0.55469387755101995</c:v>
                </c:pt>
                <c:pt idx="914">
                  <c:v>0.55469387755101995</c:v>
                </c:pt>
                <c:pt idx="915">
                  <c:v>0.55836734693877599</c:v>
                </c:pt>
                <c:pt idx="916">
                  <c:v>0.55836734693877599</c:v>
                </c:pt>
                <c:pt idx="917">
                  <c:v>0.55836734693877599</c:v>
                </c:pt>
                <c:pt idx="918">
                  <c:v>0.55836734693877599</c:v>
                </c:pt>
                <c:pt idx="919">
                  <c:v>0.55469387755101995</c:v>
                </c:pt>
                <c:pt idx="920">
                  <c:v>0.55469387755101995</c:v>
                </c:pt>
                <c:pt idx="921">
                  <c:v>0.54734693877550999</c:v>
                </c:pt>
                <c:pt idx="922">
                  <c:v>0.54734693877550999</c:v>
                </c:pt>
                <c:pt idx="923">
                  <c:v>0.55102040816326503</c:v>
                </c:pt>
                <c:pt idx="924">
                  <c:v>0.55102040816326503</c:v>
                </c:pt>
                <c:pt idx="925">
                  <c:v>0.55469387755101995</c:v>
                </c:pt>
                <c:pt idx="926">
                  <c:v>0.55469387755101995</c:v>
                </c:pt>
                <c:pt idx="927">
                  <c:v>0.55469387755101995</c:v>
                </c:pt>
                <c:pt idx="928">
                  <c:v>0.55469387755101995</c:v>
                </c:pt>
                <c:pt idx="929">
                  <c:v>0.55836734693877599</c:v>
                </c:pt>
                <c:pt idx="930">
                  <c:v>0.55836734693877599</c:v>
                </c:pt>
                <c:pt idx="931">
                  <c:v>0.55469387755101995</c:v>
                </c:pt>
                <c:pt idx="932">
                  <c:v>0.55836734693877599</c:v>
                </c:pt>
                <c:pt idx="933">
                  <c:v>0.56204081632653102</c:v>
                </c:pt>
                <c:pt idx="934">
                  <c:v>0.56571428571428595</c:v>
                </c:pt>
                <c:pt idx="935">
                  <c:v>0.56204081632653102</c:v>
                </c:pt>
                <c:pt idx="936">
                  <c:v>0.56571428571428595</c:v>
                </c:pt>
                <c:pt idx="937">
                  <c:v>0.56938775510204098</c:v>
                </c:pt>
                <c:pt idx="938">
                  <c:v>0.56938775510204098</c:v>
                </c:pt>
                <c:pt idx="939">
                  <c:v>0.56938775510204098</c:v>
                </c:pt>
                <c:pt idx="940">
                  <c:v>0.57306122448979602</c:v>
                </c:pt>
                <c:pt idx="941">
                  <c:v>0.58408163265306101</c:v>
                </c:pt>
                <c:pt idx="942">
                  <c:v>0.58775510204081605</c:v>
                </c:pt>
                <c:pt idx="943">
                  <c:v>0.595102040816327</c:v>
                </c:pt>
                <c:pt idx="944">
                  <c:v>0.595102040816327</c:v>
                </c:pt>
                <c:pt idx="945">
                  <c:v>0.59877551020408204</c:v>
                </c:pt>
                <c:pt idx="946">
                  <c:v>0.595102040816327</c:v>
                </c:pt>
                <c:pt idx="947">
                  <c:v>0.606122448979592</c:v>
                </c:pt>
                <c:pt idx="948">
                  <c:v>0.60244897959183696</c:v>
                </c:pt>
                <c:pt idx="949">
                  <c:v>0.61346938775510196</c:v>
                </c:pt>
                <c:pt idx="950">
                  <c:v>0.61714285714285699</c:v>
                </c:pt>
                <c:pt idx="951">
                  <c:v>0.61714285714285699</c:v>
                </c:pt>
                <c:pt idx="952">
                  <c:v>0.61714285714285699</c:v>
                </c:pt>
                <c:pt idx="953">
                  <c:v>0.62816326530612299</c:v>
                </c:pt>
                <c:pt idx="954">
                  <c:v>0.62816326530612299</c:v>
                </c:pt>
                <c:pt idx="955">
                  <c:v>0.62448979591836695</c:v>
                </c:pt>
                <c:pt idx="956">
                  <c:v>0.62448979591836695</c:v>
                </c:pt>
                <c:pt idx="957">
                  <c:v>0.62816326530612299</c:v>
                </c:pt>
                <c:pt idx="958">
                  <c:v>0.62816326530612299</c:v>
                </c:pt>
                <c:pt idx="959">
                  <c:v>0.62816326530612299</c:v>
                </c:pt>
                <c:pt idx="960">
                  <c:v>0.62816326530612299</c:v>
                </c:pt>
                <c:pt idx="961">
                  <c:v>0.62816326530612299</c:v>
                </c:pt>
                <c:pt idx="962">
                  <c:v>0.62448979591836695</c:v>
                </c:pt>
                <c:pt idx="963">
                  <c:v>0.62816326530612299</c:v>
                </c:pt>
                <c:pt idx="964">
                  <c:v>0.63183673469387802</c:v>
                </c:pt>
                <c:pt idx="965">
                  <c:v>0.63183673469387802</c:v>
                </c:pt>
                <c:pt idx="966">
                  <c:v>0.63918367346938798</c:v>
                </c:pt>
                <c:pt idx="967">
                  <c:v>0.64285714285714302</c:v>
                </c:pt>
                <c:pt idx="968">
                  <c:v>0.64285714285714302</c:v>
                </c:pt>
                <c:pt idx="969">
                  <c:v>0.64285714285714302</c:v>
                </c:pt>
                <c:pt idx="970">
                  <c:v>0.65020408163265297</c:v>
                </c:pt>
                <c:pt idx="971">
                  <c:v>0.64653061224489805</c:v>
                </c:pt>
                <c:pt idx="972">
                  <c:v>0.64653061224489805</c:v>
                </c:pt>
                <c:pt idx="973">
                  <c:v>0.64653061224489805</c:v>
                </c:pt>
                <c:pt idx="974">
                  <c:v>0.65020408163265297</c:v>
                </c:pt>
                <c:pt idx="975">
                  <c:v>0.64653061224489805</c:v>
                </c:pt>
                <c:pt idx="976">
                  <c:v>0.65020408163265297</c:v>
                </c:pt>
                <c:pt idx="977">
                  <c:v>0.64653061224489805</c:v>
                </c:pt>
                <c:pt idx="978">
                  <c:v>0.64653061224489805</c:v>
                </c:pt>
                <c:pt idx="979">
                  <c:v>0.65020408163265297</c:v>
                </c:pt>
                <c:pt idx="980">
                  <c:v>0.64285714285714302</c:v>
                </c:pt>
                <c:pt idx="981">
                  <c:v>0.64653061224489805</c:v>
                </c:pt>
                <c:pt idx="982">
                  <c:v>0.65020408163265297</c:v>
                </c:pt>
                <c:pt idx="983">
                  <c:v>0.65020408163265297</c:v>
                </c:pt>
                <c:pt idx="984">
                  <c:v>0.65387755102040801</c:v>
                </c:pt>
                <c:pt idx="985">
                  <c:v>0.65755102040816304</c:v>
                </c:pt>
                <c:pt idx="986">
                  <c:v>0.65755102040816304</c:v>
                </c:pt>
                <c:pt idx="987">
                  <c:v>0.65387755102040801</c:v>
                </c:pt>
                <c:pt idx="988">
                  <c:v>0.65020408163265297</c:v>
                </c:pt>
                <c:pt idx="989">
                  <c:v>0.65387755102040801</c:v>
                </c:pt>
                <c:pt idx="990">
                  <c:v>0.65755102040816304</c:v>
                </c:pt>
                <c:pt idx="991">
                  <c:v>0.66122448979591797</c:v>
                </c:pt>
                <c:pt idx="992">
                  <c:v>0.66122448979591797</c:v>
                </c:pt>
                <c:pt idx="993">
                  <c:v>0.66122448979591797</c:v>
                </c:pt>
                <c:pt idx="994">
                  <c:v>0.65755102040816304</c:v>
                </c:pt>
                <c:pt idx="995">
                  <c:v>0.65755102040816304</c:v>
                </c:pt>
                <c:pt idx="996">
                  <c:v>0.65387755102040801</c:v>
                </c:pt>
                <c:pt idx="997">
                  <c:v>0.65387755102040801</c:v>
                </c:pt>
                <c:pt idx="998">
                  <c:v>0.66122448979591797</c:v>
                </c:pt>
                <c:pt idx="999">
                  <c:v>0.67224489795918396</c:v>
                </c:pt>
                <c:pt idx="1000">
                  <c:v>0.664897959183674</c:v>
                </c:pt>
                <c:pt idx="1001">
                  <c:v>0.67224489795918396</c:v>
                </c:pt>
                <c:pt idx="1002">
                  <c:v>0.664897959183674</c:v>
                </c:pt>
                <c:pt idx="1003">
                  <c:v>0.67224489795918396</c:v>
                </c:pt>
                <c:pt idx="1004">
                  <c:v>0.66857142857142904</c:v>
                </c:pt>
                <c:pt idx="1005">
                  <c:v>0.67959183673469403</c:v>
                </c:pt>
                <c:pt idx="1006">
                  <c:v>0.68693877551020399</c:v>
                </c:pt>
                <c:pt idx="1007">
                  <c:v>0.68326530612244896</c:v>
                </c:pt>
                <c:pt idx="1008">
                  <c:v>0.68693877551020399</c:v>
                </c:pt>
                <c:pt idx="1009">
                  <c:v>0.69061224489795903</c:v>
                </c:pt>
                <c:pt idx="1010">
                  <c:v>0.70163265306122502</c:v>
                </c:pt>
                <c:pt idx="1011">
                  <c:v>0.70163265306122502</c:v>
                </c:pt>
                <c:pt idx="1012">
                  <c:v>0.70897959183673498</c:v>
                </c:pt>
                <c:pt idx="1013">
                  <c:v>0.71265306122449001</c:v>
                </c:pt>
                <c:pt idx="1014">
                  <c:v>0.71265306122449001</c:v>
                </c:pt>
                <c:pt idx="1015">
                  <c:v>0.70897959183673498</c:v>
                </c:pt>
                <c:pt idx="1016">
                  <c:v>0.71265306122449001</c:v>
                </c:pt>
                <c:pt idx="1017">
                  <c:v>0.71632653061224505</c:v>
                </c:pt>
                <c:pt idx="1018">
                  <c:v>0.72367346938775501</c:v>
                </c:pt>
                <c:pt idx="1019">
                  <c:v>0.72367346938775501</c:v>
                </c:pt>
                <c:pt idx="1020">
                  <c:v>0.745714285714286</c:v>
                </c:pt>
                <c:pt idx="1021">
                  <c:v>0.74938775510204103</c:v>
                </c:pt>
                <c:pt idx="1022">
                  <c:v>0.75306122448979596</c:v>
                </c:pt>
                <c:pt idx="1023">
                  <c:v>0.75673469387755099</c:v>
                </c:pt>
                <c:pt idx="1024">
                  <c:v>0.75673469387755099</c:v>
                </c:pt>
                <c:pt idx="1025">
                  <c:v>0.76408163265306095</c:v>
                </c:pt>
                <c:pt idx="1026">
                  <c:v>0.76775510204081598</c:v>
                </c:pt>
                <c:pt idx="1027">
                  <c:v>0.76408163265306095</c:v>
                </c:pt>
                <c:pt idx="1028">
                  <c:v>0.76040816326530603</c:v>
                </c:pt>
                <c:pt idx="1029">
                  <c:v>0.76408163265306095</c:v>
                </c:pt>
                <c:pt idx="1030">
                  <c:v>0.76408163265306095</c:v>
                </c:pt>
                <c:pt idx="1031">
                  <c:v>0.76775510204081598</c:v>
                </c:pt>
                <c:pt idx="1032">
                  <c:v>0.76775510204081598</c:v>
                </c:pt>
                <c:pt idx="1033">
                  <c:v>0.77877551020408198</c:v>
                </c:pt>
                <c:pt idx="1034">
                  <c:v>0.77510204081632705</c:v>
                </c:pt>
                <c:pt idx="1035">
                  <c:v>0.76775510204081598</c:v>
                </c:pt>
                <c:pt idx="1036">
                  <c:v>0.77510204081632705</c:v>
                </c:pt>
                <c:pt idx="1037">
                  <c:v>0.78244897959183701</c:v>
                </c:pt>
                <c:pt idx="1038">
                  <c:v>0.78979591836734697</c:v>
                </c:pt>
                <c:pt idx="1039">
                  <c:v>0.79346938775510201</c:v>
                </c:pt>
                <c:pt idx="1040">
                  <c:v>0.79714285714285704</c:v>
                </c:pt>
                <c:pt idx="1041">
                  <c:v>0.80081632653061197</c:v>
                </c:pt>
                <c:pt idx="1042">
                  <c:v>0.80081632653061197</c:v>
                </c:pt>
                <c:pt idx="1043">
                  <c:v>0.80081632653061197</c:v>
                </c:pt>
                <c:pt idx="1044">
                  <c:v>0.79346938775510201</c:v>
                </c:pt>
                <c:pt idx="1045">
                  <c:v>0.79714285714285704</c:v>
                </c:pt>
                <c:pt idx="1046">
                  <c:v>0.79714285714285704</c:v>
                </c:pt>
                <c:pt idx="1047">
                  <c:v>0.79346938775510201</c:v>
                </c:pt>
                <c:pt idx="1048">
                  <c:v>0.79714285714285704</c:v>
                </c:pt>
                <c:pt idx="1049">
                  <c:v>0.80081632653061197</c:v>
                </c:pt>
                <c:pt idx="1050">
                  <c:v>0.804489795918367</c:v>
                </c:pt>
                <c:pt idx="1051">
                  <c:v>0.80816326530612304</c:v>
                </c:pt>
                <c:pt idx="1052">
                  <c:v>0.81183673469387796</c:v>
                </c:pt>
                <c:pt idx="1053">
                  <c:v>0.80816326530612304</c:v>
                </c:pt>
                <c:pt idx="1054">
                  <c:v>0.804489795918367</c:v>
                </c:pt>
                <c:pt idx="1055">
                  <c:v>0.80816326530612304</c:v>
                </c:pt>
                <c:pt idx="1056">
                  <c:v>0.80081632653061197</c:v>
                </c:pt>
                <c:pt idx="1057">
                  <c:v>0.80816326530612304</c:v>
                </c:pt>
                <c:pt idx="1058">
                  <c:v>0.81183673469387796</c:v>
                </c:pt>
                <c:pt idx="1059">
                  <c:v>0.81551020408163299</c:v>
                </c:pt>
                <c:pt idx="1060">
                  <c:v>0.81551020408163299</c:v>
                </c:pt>
                <c:pt idx="1061">
                  <c:v>0.81183673469387796</c:v>
                </c:pt>
                <c:pt idx="1062">
                  <c:v>0.81918367346938803</c:v>
                </c:pt>
                <c:pt idx="1063">
                  <c:v>0.82285714285714295</c:v>
                </c:pt>
                <c:pt idx="1064">
                  <c:v>0.82653061224489799</c:v>
                </c:pt>
                <c:pt idx="1065">
                  <c:v>0.82285714285714295</c:v>
                </c:pt>
                <c:pt idx="1066">
                  <c:v>0.83387755102040795</c:v>
                </c:pt>
                <c:pt idx="1067">
                  <c:v>0.83755102040816298</c:v>
                </c:pt>
                <c:pt idx="1068">
                  <c:v>0.83755102040816298</c:v>
                </c:pt>
                <c:pt idx="1069">
                  <c:v>0.84857142857142898</c:v>
                </c:pt>
                <c:pt idx="1070">
                  <c:v>0.84857142857142898</c:v>
                </c:pt>
                <c:pt idx="1071">
                  <c:v>0.85224489795918401</c:v>
                </c:pt>
                <c:pt idx="1072">
                  <c:v>0.85591836734693905</c:v>
                </c:pt>
                <c:pt idx="1073">
                  <c:v>0.874285714285714</c:v>
                </c:pt>
                <c:pt idx="1074">
                  <c:v>0.87061224489795896</c:v>
                </c:pt>
                <c:pt idx="1075">
                  <c:v>0.874285714285714</c:v>
                </c:pt>
                <c:pt idx="1076">
                  <c:v>0.88163265306122496</c:v>
                </c:pt>
                <c:pt idx="1077">
                  <c:v>0.88897959183673503</c:v>
                </c:pt>
                <c:pt idx="1078">
                  <c:v>0.88897959183673503</c:v>
                </c:pt>
                <c:pt idx="1079">
                  <c:v>0.89265306122448995</c:v>
                </c:pt>
                <c:pt idx="1080">
                  <c:v>0.89632653061224499</c:v>
                </c:pt>
                <c:pt idx="1081">
                  <c:v>0.89632653061224499</c:v>
                </c:pt>
                <c:pt idx="1082">
                  <c:v>0.91102040816326502</c:v>
                </c:pt>
                <c:pt idx="1083">
                  <c:v>0.92204081632653101</c:v>
                </c:pt>
                <c:pt idx="1084">
                  <c:v>0.92938775510204097</c:v>
                </c:pt>
                <c:pt idx="1085">
                  <c:v>0.933061224489796</c:v>
                </c:pt>
                <c:pt idx="1086">
                  <c:v>0.92938775510204097</c:v>
                </c:pt>
                <c:pt idx="1087">
                  <c:v>0.91836734693877597</c:v>
                </c:pt>
                <c:pt idx="1088">
                  <c:v>0.91469387755102005</c:v>
                </c:pt>
                <c:pt idx="1089">
                  <c:v>0.91836734693877597</c:v>
                </c:pt>
                <c:pt idx="1090">
                  <c:v>0.92204081632653101</c:v>
                </c:pt>
                <c:pt idx="1091">
                  <c:v>0.92204081632653101</c:v>
                </c:pt>
                <c:pt idx="1092">
                  <c:v>0.92204081632653101</c:v>
                </c:pt>
                <c:pt idx="1093">
                  <c:v>0.92938775510204097</c:v>
                </c:pt>
                <c:pt idx="1094">
                  <c:v>0.92938775510204097</c:v>
                </c:pt>
                <c:pt idx="1095">
                  <c:v>0.92571428571428604</c:v>
                </c:pt>
                <c:pt idx="1096">
                  <c:v>0.92571428571428604</c:v>
                </c:pt>
                <c:pt idx="1097">
                  <c:v>0.92571428571428604</c:v>
                </c:pt>
                <c:pt idx="1098">
                  <c:v>0.92938775510204097</c:v>
                </c:pt>
                <c:pt idx="1099">
                  <c:v>0.92938775510204097</c:v>
                </c:pt>
                <c:pt idx="1100">
                  <c:v>0.94775510204081603</c:v>
                </c:pt>
                <c:pt idx="1101">
                  <c:v>0.94775510204081603</c:v>
                </c:pt>
                <c:pt idx="1102">
                  <c:v>0.95877551020408203</c:v>
                </c:pt>
                <c:pt idx="1103">
                  <c:v>0.94775510204081603</c:v>
                </c:pt>
                <c:pt idx="1104">
                  <c:v>0.95510204081632699</c:v>
                </c:pt>
                <c:pt idx="1105">
                  <c:v>0.96244897959183695</c:v>
                </c:pt>
                <c:pt idx="1106">
                  <c:v>0.96244897959183695</c:v>
                </c:pt>
                <c:pt idx="1107">
                  <c:v>0.96612244897959199</c:v>
                </c:pt>
                <c:pt idx="1108">
                  <c:v>0.96244897959183695</c:v>
                </c:pt>
                <c:pt idx="1109">
                  <c:v>0.96979591836734702</c:v>
                </c:pt>
                <c:pt idx="1110">
                  <c:v>0.96979591836734702</c:v>
                </c:pt>
                <c:pt idx="1111">
                  <c:v>0.96612244897959199</c:v>
                </c:pt>
                <c:pt idx="1112">
                  <c:v>0.98081632653061201</c:v>
                </c:pt>
                <c:pt idx="1113">
                  <c:v>0.98816326530612197</c:v>
                </c:pt>
                <c:pt idx="1114">
                  <c:v>0.98816326530612197</c:v>
                </c:pt>
                <c:pt idx="1115">
                  <c:v>0.98816326530612197</c:v>
                </c:pt>
                <c:pt idx="1116">
                  <c:v>0.99551020408163304</c:v>
                </c:pt>
                <c:pt idx="1117">
                  <c:v>0.99551020408163304</c:v>
                </c:pt>
                <c:pt idx="1118">
                  <c:v>1.0102040816326501</c:v>
                </c:pt>
                <c:pt idx="1119">
                  <c:v>1.0175510204081599</c:v>
                </c:pt>
                <c:pt idx="1120">
                  <c:v>1.02122448979592</c:v>
                </c:pt>
                <c:pt idx="1121">
                  <c:v>1.02489795918367</c:v>
                </c:pt>
                <c:pt idx="1122">
                  <c:v>1.02489795918367</c:v>
                </c:pt>
                <c:pt idx="1123">
                  <c:v>1.02857142857143</c:v>
                </c:pt>
                <c:pt idx="1124">
                  <c:v>1.0322448979591801</c:v>
                </c:pt>
                <c:pt idx="1125">
                  <c:v>1.0432653061224499</c:v>
                </c:pt>
                <c:pt idx="1126">
                  <c:v>1.0395918367346899</c:v>
                </c:pt>
                <c:pt idx="1127">
                  <c:v>1.05061224489796</c:v>
                </c:pt>
                <c:pt idx="1128">
                  <c:v>1.0469387755102</c:v>
                </c:pt>
                <c:pt idx="1129">
                  <c:v>1.05061224489796</c:v>
                </c:pt>
                <c:pt idx="1130">
                  <c:v>1.0395918367346899</c:v>
                </c:pt>
                <c:pt idx="1131">
                  <c:v>1.0322448979591801</c:v>
                </c:pt>
                <c:pt idx="1132">
                  <c:v>1.0359183673469401</c:v>
                </c:pt>
                <c:pt idx="1133">
                  <c:v>1.0322448979591801</c:v>
                </c:pt>
                <c:pt idx="1134">
                  <c:v>1.0395918367346899</c:v>
                </c:pt>
                <c:pt idx="1135">
                  <c:v>1.05061224489796</c:v>
                </c:pt>
                <c:pt idx="1136">
                  <c:v>1.05061224489796</c:v>
                </c:pt>
                <c:pt idx="1137">
                  <c:v>1.0579591836734701</c:v>
                </c:pt>
                <c:pt idx="1138">
                  <c:v>1.0653061224489799</c:v>
                </c:pt>
                <c:pt idx="1139">
                  <c:v>1.0653061224489799</c:v>
                </c:pt>
                <c:pt idx="1140">
                  <c:v>1.0836734693877601</c:v>
                </c:pt>
                <c:pt idx="1141">
                  <c:v>1.0836734693877601</c:v>
                </c:pt>
                <c:pt idx="1142">
                  <c:v>1.09469387755102</c:v>
                </c:pt>
                <c:pt idx="1143">
                  <c:v>1.09469387755102</c:v>
                </c:pt>
                <c:pt idx="1144">
                  <c:v>1.1093877551020399</c:v>
                </c:pt>
                <c:pt idx="1145">
                  <c:v>1.1057142857142901</c:v>
                </c:pt>
                <c:pt idx="1146">
                  <c:v>1.11673469387755</c:v>
                </c:pt>
                <c:pt idx="1147">
                  <c:v>1.12040816326531</c:v>
                </c:pt>
                <c:pt idx="1148">
                  <c:v>1.1130612244897999</c:v>
                </c:pt>
                <c:pt idx="1149">
                  <c:v>1.12040816326531</c:v>
                </c:pt>
                <c:pt idx="1150">
                  <c:v>1.12408163265306</c:v>
                </c:pt>
                <c:pt idx="1151">
                  <c:v>1.12040816326531</c:v>
                </c:pt>
                <c:pt idx="1152">
                  <c:v>1.12040816326531</c:v>
                </c:pt>
                <c:pt idx="1153">
                  <c:v>1.1314285714285699</c:v>
                </c:pt>
                <c:pt idx="1154">
                  <c:v>1.1277551020408201</c:v>
                </c:pt>
                <c:pt idx="1155">
                  <c:v>1.1277551020408201</c:v>
                </c:pt>
                <c:pt idx="1156">
                  <c:v>1.1277551020408201</c:v>
                </c:pt>
                <c:pt idx="1157">
                  <c:v>1.1277551020408201</c:v>
                </c:pt>
                <c:pt idx="1158">
                  <c:v>1.1351020408163299</c:v>
                </c:pt>
                <c:pt idx="1159">
                  <c:v>1.1351020408163299</c:v>
                </c:pt>
                <c:pt idx="1160">
                  <c:v>1.1314285714285699</c:v>
                </c:pt>
                <c:pt idx="1161">
                  <c:v>1.1351020408163299</c:v>
                </c:pt>
                <c:pt idx="1162">
                  <c:v>1.1314285714285699</c:v>
                </c:pt>
                <c:pt idx="1163">
                  <c:v>1.1314285714285699</c:v>
                </c:pt>
                <c:pt idx="1164">
                  <c:v>1.1277551020408201</c:v>
                </c:pt>
                <c:pt idx="1165">
                  <c:v>1.1351020408163299</c:v>
                </c:pt>
                <c:pt idx="1166">
                  <c:v>1.1534693877551001</c:v>
                </c:pt>
                <c:pt idx="1167">
                  <c:v>1.1571428571428599</c:v>
                </c:pt>
                <c:pt idx="1168">
                  <c:v>1.16448979591837</c:v>
                </c:pt>
                <c:pt idx="1169">
                  <c:v>1.16448979591837</c:v>
                </c:pt>
                <c:pt idx="1170">
                  <c:v>1.1718367346938801</c:v>
                </c:pt>
                <c:pt idx="1171">
                  <c:v>1.16816326530612</c:v>
                </c:pt>
                <c:pt idx="1172">
                  <c:v>1.1755102040816301</c:v>
                </c:pt>
                <c:pt idx="1173">
                  <c:v>1.1791836734693899</c:v>
                </c:pt>
                <c:pt idx="1174">
                  <c:v>1.1718367346938801</c:v>
                </c:pt>
                <c:pt idx="1175">
                  <c:v>1.1755102040816301</c:v>
                </c:pt>
                <c:pt idx="1176">
                  <c:v>1.1718367346938801</c:v>
                </c:pt>
                <c:pt idx="1177">
                  <c:v>1.1791836734693899</c:v>
                </c:pt>
                <c:pt idx="1178">
                  <c:v>1.1828571428571399</c:v>
                </c:pt>
                <c:pt idx="1179">
                  <c:v>1.19020408163265</c:v>
                </c:pt>
                <c:pt idx="1180">
                  <c:v>1.19020408163265</c:v>
                </c:pt>
                <c:pt idx="1181">
                  <c:v>1.1791836734693899</c:v>
                </c:pt>
                <c:pt idx="1182">
                  <c:v>1.1828571428571399</c:v>
                </c:pt>
                <c:pt idx="1183">
                  <c:v>1.1828571428571399</c:v>
                </c:pt>
                <c:pt idx="1184">
                  <c:v>1.1828571428571399</c:v>
                </c:pt>
                <c:pt idx="1185">
                  <c:v>1.1718367346938801</c:v>
                </c:pt>
                <c:pt idx="1186">
                  <c:v>1.1791836734693899</c:v>
                </c:pt>
                <c:pt idx="1187">
                  <c:v>1.1755102040816301</c:v>
                </c:pt>
                <c:pt idx="1188">
                  <c:v>1.1755102040816301</c:v>
                </c:pt>
                <c:pt idx="1189">
                  <c:v>1.1828571428571399</c:v>
                </c:pt>
                <c:pt idx="1190">
                  <c:v>1.1791836734693899</c:v>
                </c:pt>
                <c:pt idx="1191">
                  <c:v>1.19020408163265</c:v>
                </c:pt>
                <c:pt idx="1192">
                  <c:v>1.19387755102041</c:v>
                </c:pt>
                <c:pt idx="1193">
                  <c:v>1.19020408163265</c:v>
                </c:pt>
                <c:pt idx="1194">
                  <c:v>1.1865306122449</c:v>
                </c:pt>
                <c:pt idx="1195">
                  <c:v>1.1828571428571399</c:v>
                </c:pt>
                <c:pt idx="1196">
                  <c:v>1.1828571428571399</c:v>
                </c:pt>
                <c:pt idx="1197">
                  <c:v>1.1828571428571399</c:v>
                </c:pt>
                <c:pt idx="1198">
                  <c:v>1.19020408163265</c:v>
                </c:pt>
                <c:pt idx="1199">
                  <c:v>1.1975510204081601</c:v>
                </c:pt>
                <c:pt idx="1200">
                  <c:v>1.1975510204081601</c:v>
                </c:pt>
                <c:pt idx="1201">
                  <c:v>1.2012244897959199</c:v>
                </c:pt>
                <c:pt idx="1202">
                  <c:v>1.2048979591836699</c:v>
                </c:pt>
                <c:pt idx="1203">
                  <c:v>1.2048979591836699</c:v>
                </c:pt>
                <c:pt idx="1204">
                  <c:v>1.1975510204081601</c:v>
                </c:pt>
                <c:pt idx="1205">
                  <c:v>1.1975510204081601</c:v>
                </c:pt>
                <c:pt idx="1206">
                  <c:v>1.2012244897959199</c:v>
                </c:pt>
                <c:pt idx="1207">
                  <c:v>1.2012244897959199</c:v>
                </c:pt>
                <c:pt idx="1208">
                  <c:v>1.1975510204081601</c:v>
                </c:pt>
                <c:pt idx="1209">
                  <c:v>1.1975510204081601</c:v>
                </c:pt>
                <c:pt idx="1210">
                  <c:v>1.19020408163265</c:v>
                </c:pt>
                <c:pt idx="1211">
                  <c:v>1.19020408163265</c:v>
                </c:pt>
                <c:pt idx="1212">
                  <c:v>1.19387755102041</c:v>
                </c:pt>
                <c:pt idx="1213">
                  <c:v>1.19387755102041</c:v>
                </c:pt>
                <c:pt idx="1214">
                  <c:v>1.19387755102041</c:v>
                </c:pt>
                <c:pt idx="1215">
                  <c:v>1.19020408163265</c:v>
                </c:pt>
                <c:pt idx="1216">
                  <c:v>1.19387755102041</c:v>
                </c:pt>
                <c:pt idx="1217">
                  <c:v>1.19387755102041</c:v>
                </c:pt>
                <c:pt idx="1218">
                  <c:v>1.2012244897959199</c:v>
                </c:pt>
                <c:pt idx="1219">
                  <c:v>1.2048979591836699</c:v>
                </c:pt>
                <c:pt idx="1220">
                  <c:v>1.19387755102041</c:v>
                </c:pt>
                <c:pt idx="1221">
                  <c:v>1.19020408163265</c:v>
                </c:pt>
                <c:pt idx="1222">
                  <c:v>1.1865306122449</c:v>
                </c:pt>
                <c:pt idx="1223">
                  <c:v>1.1828571428571399</c:v>
                </c:pt>
                <c:pt idx="1224">
                  <c:v>1.1865306122449</c:v>
                </c:pt>
                <c:pt idx="1225">
                  <c:v>1.1865306122449</c:v>
                </c:pt>
                <c:pt idx="1226">
                  <c:v>1.1791836734693899</c:v>
                </c:pt>
                <c:pt idx="1227">
                  <c:v>1.1791836734693899</c:v>
                </c:pt>
                <c:pt idx="1228">
                  <c:v>1.16081632653061</c:v>
                </c:pt>
                <c:pt idx="1229">
                  <c:v>1.1571428571428599</c:v>
                </c:pt>
                <c:pt idx="1230">
                  <c:v>1.1571428571428599</c:v>
                </c:pt>
                <c:pt idx="1231">
                  <c:v>1.16448979591837</c:v>
                </c:pt>
                <c:pt idx="1232">
                  <c:v>1.16816326530612</c:v>
                </c:pt>
                <c:pt idx="1233">
                  <c:v>1.16448979591837</c:v>
                </c:pt>
                <c:pt idx="1234">
                  <c:v>1.1534693877551001</c:v>
                </c:pt>
                <c:pt idx="1235">
                  <c:v>1.1571428571428599</c:v>
                </c:pt>
                <c:pt idx="1236">
                  <c:v>1.1497959183673501</c:v>
                </c:pt>
                <c:pt idx="1237">
                  <c:v>1.1497959183673501</c:v>
                </c:pt>
                <c:pt idx="1238">
                  <c:v>1.1497959183673501</c:v>
                </c:pt>
                <c:pt idx="1239">
                  <c:v>1.1497959183673501</c:v>
                </c:pt>
                <c:pt idx="1240">
                  <c:v>1.1534693877551001</c:v>
                </c:pt>
                <c:pt idx="1241">
                  <c:v>1.16081632653061</c:v>
                </c:pt>
                <c:pt idx="1242">
                  <c:v>1.1534693877551001</c:v>
                </c:pt>
                <c:pt idx="1243">
                  <c:v>1.1571428571428599</c:v>
                </c:pt>
                <c:pt idx="1244">
                  <c:v>1.1497959183673501</c:v>
                </c:pt>
                <c:pt idx="1245">
                  <c:v>1.14244897959184</c:v>
                </c:pt>
                <c:pt idx="1246">
                  <c:v>1.14612244897959</c:v>
                </c:pt>
                <c:pt idx="1247">
                  <c:v>1.14612244897959</c:v>
                </c:pt>
                <c:pt idx="1248">
                  <c:v>1.1497959183673501</c:v>
                </c:pt>
                <c:pt idx="1249">
                  <c:v>1.14244897959184</c:v>
                </c:pt>
                <c:pt idx="1250">
                  <c:v>1.14244897959184</c:v>
                </c:pt>
                <c:pt idx="1251">
                  <c:v>1.1314285714285699</c:v>
                </c:pt>
                <c:pt idx="1252">
                  <c:v>1.1277551020408201</c:v>
                </c:pt>
                <c:pt idx="1253">
                  <c:v>1.1277551020408201</c:v>
                </c:pt>
                <c:pt idx="1254">
                  <c:v>1.1277551020408201</c:v>
                </c:pt>
                <c:pt idx="1255">
                  <c:v>1.1314285714285699</c:v>
                </c:pt>
                <c:pt idx="1256">
                  <c:v>1.12408163265306</c:v>
                </c:pt>
                <c:pt idx="1257">
                  <c:v>1.12040816326531</c:v>
                </c:pt>
                <c:pt idx="1258">
                  <c:v>1.1130612244897999</c:v>
                </c:pt>
                <c:pt idx="1259">
                  <c:v>1.1130612244897999</c:v>
                </c:pt>
                <c:pt idx="1260">
                  <c:v>1.12040816326531</c:v>
                </c:pt>
                <c:pt idx="1261">
                  <c:v>1.1130612244897999</c:v>
                </c:pt>
                <c:pt idx="1262">
                  <c:v>1.1093877551020399</c:v>
                </c:pt>
                <c:pt idx="1263">
                  <c:v>1.09836734693878</c:v>
                </c:pt>
                <c:pt idx="1264">
                  <c:v>1.1020408163265301</c:v>
                </c:pt>
                <c:pt idx="1265">
                  <c:v>1.1020408163265301</c:v>
                </c:pt>
                <c:pt idx="1266">
                  <c:v>1.1020408163265301</c:v>
                </c:pt>
                <c:pt idx="1267">
                  <c:v>1.09469387755102</c:v>
                </c:pt>
                <c:pt idx="1268">
                  <c:v>1.09469387755102</c:v>
                </c:pt>
                <c:pt idx="1269">
                  <c:v>1.09469387755102</c:v>
                </c:pt>
                <c:pt idx="1270">
                  <c:v>1.09102040816327</c:v>
                </c:pt>
                <c:pt idx="1271">
                  <c:v>1.09102040816327</c:v>
                </c:pt>
                <c:pt idx="1272">
                  <c:v>1.09469387755102</c:v>
                </c:pt>
                <c:pt idx="1273">
                  <c:v>1.1020408163265301</c:v>
                </c:pt>
                <c:pt idx="1274">
                  <c:v>1.09102040816327</c:v>
                </c:pt>
                <c:pt idx="1275">
                  <c:v>1.09469387755102</c:v>
                </c:pt>
                <c:pt idx="1276">
                  <c:v>1.09836734693878</c:v>
                </c:pt>
                <c:pt idx="1277">
                  <c:v>1.09836734693878</c:v>
                </c:pt>
                <c:pt idx="1278">
                  <c:v>1.09469387755102</c:v>
                </c:pt>
                <c:pt idx="1279">
                  <c:v>1.09836734693878</c:v>
                </c:pt>
                <c:pt idx="1280">
                  <c:v>1.0873469387755099</c:v>
                </c:pt>
                <c:pt idx="1281">
                  <c:v>1.0836734693877601</c:v>
                </c:pt>
                <c:pt idx="1282">
                  <c:v>1.08</c:v>
                </c:pt>
                <c:pt idx="1283">
                  <c:v>1.06897959183673</c:v>
                </c:pt>
                <c:pt idx="1284">
                  <c:v>1.07265306122449</c:v>
                </c:pt>
                <c:pt idx="1285">
                  <c:v>1.07632653061225</c:v>
                </c:pt>
                <c:pt idx="1286">
                  <c:v>1.06897959183673</c:v>
                </c:pt>
                <c:pt idx="1287">
                  <c:v>1.07265306122449</c:v>
                </c:pt>
                <c:pt idx="1288">
                  <c:v>1.0836734693877601</c:v>
                </c:pt>
                <c:pt idx="1289">
                  <c:v>1.0836734693877601</c:v>
                </c:pt>
                <c:pt idx="1290">
                  <c:v>1.09102040816327</c:v>
                </c:pt>
                <c:pt idx="1291">
                  <c:v>1.09836734693878</c:v>
                </c:pt>
                <c:pt idx="1292">
                  <c:v>1.09836734693878</c:v>
                </c:pt>
                <c:pt idx="1293">
                  <c:v>1.0873469387755099</c:v>
                </c:pt>
                <c:pt idx="1294">
                  <c:v>1.0836734693877601</c:v>
                </c:pt>
                <c:pt idx="1295">
                  <c:v>1.08</c:v>
                </c:pt>
                <c:pt idx="1296">
                  <c:v>1.08</c:v>
                </c:pt>
                <c:pt idx="1297">
                  <c:v>1.07632653061225</c:v>
                </c:pt>
                <c:pt idx="1298">
                  <c:v>1.07632653061225</c:v>
                </c:pt>
                <c:pt idx="1299">
                  <c:v>1.06897959183673</c:v>
                </c:pt>
                <c:pt idx="1300">
                  <c:v>1.07265306122449</c:v>
                </c:pt>
                <c:pt idx="1301">
                  <c:v>1.06897959183673</c:v>
                </c:pt>
                <c:pt idx="1302">
                  <c:v>1.06897959183673</c:v>
                </c:pt>
                <c:pt idx="1303">
                  <c:v>1.0653061224489799</c:v>
                </c:pt>
                <c:pt idx="1304">
                  <c:v>1.0579591836734701</c:v>
                </c:pt>
                <c:pt idx="1305">
                  <c:v>1.0542857142857101</c:v>
                </c:pt>
                <c:pt idx="1306">
                  <c:v>1.0542857142857101</c:v>
                </c:pt>
                <c:pt idx="1307">
                  <c:v>1.0469387755102</c:v>
                </c:pt>
                <c:pt idx="1308">
                  <c:v>1.0469387755102</c:v>
                </c:pt>
                <c:pt idx="1309">
                  <c:v>1.0432653061224499</c:v>
                </c:pt>
                <c:pt idx="1310">
                  <c:v>1.0359183673469401</c:v>
                </c:pt>
                <c:pt idx="1311">
                  <c:v>1.02489795918367</c:v>
                </c:pt>
                <c:pt idx="1312">
                  <c:v>1.0359183673469401</c:v>
                </c:pt>
                <c:pt idx="1313">
                  <c:v>1.0322448979591801</c:v>
                </c:pt>
                <c:pt idx="1314">
                  <c:v>1.02122448979592</c:v>
                </c:pt>
                <c:pt idx="1315">
                  <c:v>1.02489795918367</c:v>
                </c:pt>
                <c:pt idx="1316">
                  <c:v>1.02489795918367</c:v>
                </c:pt>
                <c:pt idx="1317">
                  <c:v>1.02857142857143</c:v>
                </c:pt>
                <c:pt idx="1318">
                  <c:v>1.0322448979591801</c:v>
                </c:pt>
                <c:pt idx="1319">
                  <c:v>1.02122448979592</c:v>
                </c:pt>
                <c:pt idx="1320">
                  <c:v>1.02857142857143</c:v>
                </c:pt>
                <c:pt idx="1321">
                  <c:v>1.02857142857143</c:v>
                </c:pt>
                <c:pt idx="1322">
                  <c:v>1.02122448979592</c:v>
                </c:pt>
                <c:pt idx="1323">
                  <c:v>1.0175510204081599</c:v>
                </c:pt>
                <c:pt idx="1324">
                  <c:v>1.02122448979592</c:v>
                </c:pt>
                <c:pt idx="1325">
                  <c:v>1.02122448979592</c:v>
                </c:pt>
                <c:pt idx="1326">
                  <c:v>1.0138775510204101</c:v>
                </c:pt>
                <c:pt idx="1327">
                  <c:v>1.0175510204081599</c:v>
                </c:pt>
                <c:pt idx="1328">
                  <c:v>1.0065306122449</c:v>
                </c:pt>
                <c:pt idx="1329">
                  <c:v>1.00285714285714</c:v>
                </c:pt>
                <c:pt idx="1330">
                  <c:v>1.00285714285714</c:v>
                </c:pt>
                <c:pt idx="1331">
                  <c:v>0.99551020408163304</c:v>
                </c:pt>
                <c:pt idx="1332">
                  <c:v>0.99183673469387801</c:v>
                </c:pt>
                <c:pt idx="1333">
                  <c:v>0.99918367346938797</c:v>
                </c:pt>
                <c:pt idx="1334">
                  <c:v>0.99918367346938797</c:v>
                </c:pt>
                <c:pt idx="1335">
                  <c:v>1.0065306122449</c:v>
                </c:pt>
                <c:pt idx="1336">
                  <c:v>1.0065306122449</c:v>
                </c:pt>
                <c:pt idx="1337">
                  <c:v>1.0065306122449</c:v>
                </c:pt>
                <c:pt idx="1338">
                  <c:v>0.99551020408163304</c:v>
                </c:pt>
                <c:pt idx="1339">
                  <c:v>0.98816326530612197</c:v>
                </c:pt>
                <c:pt idx="1340">
                  <c:v>0.99551020408163304</c:v>
                </c:pt>
                <c:pt idx="1341">
                  <c:v>0.99183673469387801</c:v>
                </c:pt>
                <c:pt idx="1342">
                  <c:v>0.98448979591836805</c:v>
                </c:pt>
                <c:pt idx="1343">
                  <c:v>0.98081632653061201</c:v>
                </c:pt>
                <c:pt idx="1344">
                  <c:v>0.96979591836734702</c:v>
                </c:pt>
                <c:pt idx="1345">
                  <c:v>0.96979591836734702</c:v>
                </c:pt>
                <c:pt idx="1346">
                  <c:v>0.96979591836734702</c:v>
                </c:pt>
                <c:pt idx="1347">
                  <c:v>0.96244897959183695</c:v>
                </c:pt>
                <c:pt idx="1348">
                  <c:v>0.96244897959183695</c:v>
                </c:pt>
                <c:pt idx="1349">
                  <c:v>0.95877551020408203</c:v>
                </c:pt>
                <c:pt idx="1350">
                  <c:v>0.95877551020408203</c:v>
                </c:pt>
                <c:pt idx="1351">
                  <c:v>0.94040816326530596</c:v>
                </c:pt>
                <c:pt idx="1352">
                  <c:v>0.93673469387755104</c:v>
                </c:pt>
                <c:pt idx="1353">
                  <c:v>0.92938775510204097</c:v>
                </c:pt>
                <c:pt idx="1354">
                  <c:v>0.92571428571428604</c:v>
                </c:pt>
                <c:pt idx="1355">
                  <c:v>0.92938775510204097</c:v>
                </c:pt>
                <c:pt idx="1356">
                  <c:v>0.933061224489796</c:v>
                </c:pt>
                <c:pt idx="1357">
                  <c:v>0.93673469387755104</c:v>
                </c:pt>
                <c:pt idx="1358">
                  <c:v>0.933061224489796</c:v>
                </c:pt>
                <c:pt idx="1359">
                  <c:v>0.92938775510204097</c:v>
                </c:pt>
                <c:pt idx="1360">
                  <c:v>0.92571428571428604</c:v>
                </c:pt>
                <c:pt idx="1361">
                  <c:v>0.92571428571428604</c:v>
                </c:pt>
                <c:pt idx="1362">
                  <c:v>0.92204081632653101</c:v>
                </c:pt>
                <c:pt idx="1363">
                  <c:v>0.91469387755102005</c:v>
                </c:pt>
                <c:pt idx="1364">
                  <c:v>0.91469387755102005</c:v>
                </c:pt>
                <c:pt idx="1365">
                  <c:v>0.9</c:v>
                </c:pt>
                <c:pt idx="1366">
                  <c:v>0.89632653061224499</c:v>
                </c:pt>
                <c:pt idx="1367">
                  <c:v>0.88530612244897999</c:v>
                </c:pt>
                <c:pt idx="1368">
                  <c:v>0.88530612244897999</c:v>
                </c:pt>
                <c:pt idx="1369">
                  <c:v>0.88530612244897999</c:v>
                </c:pt>
                <c:pt idx="1370">
                  <c:v>0.88163265306122496</c:v>
                </c:pt>
                <c:pt idx="1371">
                  <c:v>0.87795918367346903</c:v>
                </c:pt>
                <c:pt idx="1372">
                  <c:v>0.87061224489795896</c:v>
                </c:pt>
                <c:pt idx="1373">
                  <c:v>0.86693877551020404</c:v>
                </c:pt>
                <c:pt idx="1374">
                  <c:v>0.87061224489795896</c:v>
                </c:pt>
                <c:pt idx="1375">
                  <c:v>0.87061224489795896</c:v>
                </c:pt>
                <c:pt idx="1376">
                  <c:v>0.86693877551020404</c:v>
                </c:pt>
                <c:pt idx="1377">
                  <c:v>0.86326530612244901</c:v>
                </c:pt>
                <c:pt idx="1378">
                  <c:v>0.85959183673469397</c:v>
                </c:pt>
                <c:pt idx="1379">
                  <c:v>0.85591836734693905</c:v>
                </c:pt>
                <c:pt idx="1380">
                  <c:v>0.86693877551020404</c:v>
                </c:pt>
                <c:pt idx="1381">
                  <c:v>0.85591836734693905</c:v>
                </c:pt>
                <c:pt idx="1382">
                  <c:v>0.85224489795918401</c:v>
                </c:pt>
                <c:pt idx="1383">
                  <c:v>0.84857142857142898</c:v>
                </c:pt>
                <c:pt idx="1384">
                  <c:v>0.84857142857142898</c:v>
                </c:pt>
                <c:pt idx="1385">
                  <c:v>0.83387755102040795</c:v>
                </c:pt>
                <c:pt idx="1386">
                  <c:v>0.83020408163265302</c:v>
                </c:pt>
                <c:pt idx="1387">
                  <c:v>0.82653061224489799</c:v>
                </c:pt>
                <c:pt idx="1388">
                  <c:v>0.82653061224489799</c:v>
                </c:pt>
                <c:pt idx="1389">
                  <c:v>0.82653061224489799</c:v>
                </c:pt>
                <c:pt idx="1390">
                  <c:v>0.82285714285714295</c:v>
                </c:pt>
                <c:pt idx="1391">
                  <c:v>0.81918367346938803</c:v>
                </c:pt>
                <c:pt idx="1392">
                  <c:v>0.81183673469387796</c:v>
                </c:pt>
                <c:pt idx="1393">
                  <c:v>0.80816326530612304</c:v>
                </c:pt>
                <c:pt idx="1394">
                  <c:v>0.81183673469387796</c:v>
                </c:pt>
                <c:pt idx="1395">
                  <c:v>0.80816326530612304</c:v>
                </c:pt>
                <c:pt idx="1396">
                  <c:v>0.79714285714285704</c:v>
                </c:pt>
                <c:pt idx="1397">
                  <c:v>0.79346938775510201</c:v>
                </c:pt>
                <c:pt idx="1398">
                  <c:v>0.78979591836734697</c:v>
                </c:pt>
                <c:pt idx="1399">
                  <c:v>0.77510204081632705</c:v>
                </c:pt>
                <c:pt idx="1400">
                  <c:v>0.78979591836734697</c:v>
                </c:pt>
                <c:pt idx="1401">
                  <c:v>0.78612244897959205</c:v>
                </c:pt>
                <c:pt idx="1402">
                  <c:v>0.78979591836734697</c:v>
                </c:pt>
                <c:pt idx="1403">
                  <c:v>0.78244897959183701</c:v>
                </c:pt>
                <c:pt idx="1404">
                  <c:v>0.78244897959183701</c:v>
                </c:pt>
                <c:pt idx="1405">
                  <c:v>0.78244897959183701</c:v>
                </c:pt>
                <c:pt idx="1406">
                  <c:v>0.77877551020408198</c:v>
                </c:pt>
                <c:pt idx="1407">
                  <c:v>0.77877551020408198</c:v>
                </c:pt>
                <c:pt idx="1408">
                  <c:v>0.77877551020408198</c:v>
                </c:pt>
                <c:pt idx="1409">
                  <c:v>0.77877551020408198</c:v>
                </c:pt>
                <c:pt idx="1410">
                  <c:v>0.81551020408163299</c:v>
                </c:pt>
                <c:pt idx="1411">
                  <c:v>0.81551020408163299</c:v>
                </c:pt>
                <c:pt idx="1412">
                  <c:v>0.81918367346938803</c:v>
                </c:pt>
                <c:pt idx="1413">
                  <c:v>0.81551020408163299</c:v>
                </c:pt>
                <c:pt idx="1414">
                  <c:v>0.81551020408163299</c:v>
                </c:pt>
                <c:pt idx="1415">
                  <c:v>0.81551020408163299</c:v>
                </c:pt>
                <c:pt idx="1416">
                  <c:v>0.81551020408163299</c:v>
                </c:pt>
                <c:pt idx="1417">
                  <c:v>0.81183673469387796</c:v>
                </c:pt>
                <c:pt idx="1418">
                  <c:v>0.80816326530612304</c:v>
                </c:pt>
                <c:pt idx="1419">
                  <c:v>0.804489795918367</c:v>
                </c:pt>
                <c:pt idx="1420">
                  <c:v>0.79346938775510201</c:v>
                </c:pt>
                <c:pt idx="1421">
                  <c:v>0.78979591836734697</c:v>
                </c:pt>
                <c:pt idx="1422">
                  <c:v>0.78979591836734697</c:v>
                </c:pt>
                <c:pt idx="1423">
                  <c:v>0.77877551020408198</c:v>
                </c:pt>
                <c:pt idx="1424">
                  <c:v>0.77510204081632705</c:v>
                </c:pt>
                <c:pt idx="1425">
                  <c:v>0.77142857142857202</c:v>
                </c:pt>
                <c:pt idx="1426">
                  <c:v>0.76408163265306095</c:v>
                </c:pt>
                <c:pt idx="1427">
                  <c:v>0.76040816326530603</c:v>
                </c:pt>
                <c:pt idx="1428">
                  <c:v>0.75673469387755099</c:v>
                </c:pt>
                <c:pt idx="1429">
                  <c:v>0.75673469387755099</c:v>
                </c:pt>
                <c:pt idx="1430">
                  <c:v>0.75673469387755099</c:v>
                </c:pt>
                <c:pt idx="1431">
                  <c:v>0.74204081632653096</c:v>
                </c:pt>
                <c:pt idx="1432">
                  <c:v>0.74204081632653096</c:v>
                </c:pt>
                <c:pt idx="1433">
                  <c:v>0.73469387755102</c:v>
                </c:pt>
                <c:pt idx="1434">
                  <c:v>0.72734693877551004</c:v>
                </c:pt>
                <c:pt idx="1435">
                  <c:v>0.72367346938775501</c:v>
                </c:pt>
                <c:pt idx="1436">
                  <c:v>0.73102040816326497</c:v>
                </c:pt>
                <c:pt idx="1437">
                  <c:v>0.72734693877551004</c:v>
                </c:pt>
                <c:pt idx="1438">
                  <c:v>0.72734693877551004</c:v>
                </c:pt>
                <c:pt idx="1439">
                  <c:v>0.72</c:v>
                </c:pt>
                <c:pt idx="1440">
                  <c:v>0.77142857142857202</c:v>
                </c:pt>
              </c:numCache>
            </c:numRef>
          </c:val>
          <c:smooth val="0"/>
          <c:extLst>
            <c:ext xmlns:c16="http://schemas.microsoft.com/office/drawing/2014/chart" uri="{C3380CC4-5D6E-409C-BE32-E72D297353CC}">
              <c16:uniqueId val="{00000001-033B-4F1A-B2C6-447BD3CDFE6C}"/>
            </c:ext>
          </c:extLst>
        </c:ser>
        <c:ser>
          <c:idx val="2"/>
          <c:order val="2"/>
          <c:tx>
            <c:strRef>
              <c:f>Fig9_weekday!$D$1</c:f>
              <c:strCache>
                <c:ptCount val="1"/>
                <c:pt idx="0">
                  <c:v>Total</c:v>
                </c:pt>
              </c:strCache>
            </c:strRef>
          </c:tx>
          <c:spPr>
            <a:ln w="22225" cap="rnd" cmpd="sng" algn="ctr">
              <a:solidFill>
                <a:schemeClr val="accent3"/>
              </a:solidFill>
              <a:round/>
            </a:ln>
            <a:effectLst/>
          </c:spPr>
          <c:marker>
            <c:symbol val="none"/>
          </c:marker>
          <c:cat>
            <c:numRef>
              <c:f>Fig9_weekday!$A$2:$A$1442</c:f>
              <c:numCache>
                <c:formatCode>h:mm</c:formatCode>
                <c:ptCount val="1441"/>
                <c:pt idx="0">
                  <c:v>0</c:v>
                </c:pt>
                <c:pt idx="1">
                  <c:v>6.9444444444444447E-4</c:v>
                </c:pt>
                <c:pt idx="2">
                  <c:v>1.3888888888888889E-3</c:v>
                </c:pt>
                <c:pt idx="3">
                  <c:v>2.0833333333333298E-3</c:v>
                </c:pt>
                <c:pt idx="4">
                  <c:v>2.7777777777777701E-3</c:v>
                </c:pt>
                <c:pt idx="5">
                  <c:v>3.4722222222222199E-3</c:v>
                </c:pt>
                <c:pt idx="6">
                  <c:v>4.1666666666666597E-3</c:v>
                </c:pt>
                <c:pt idx="7">
                  <c:v>4.8611111111111103E-3</c:v>
                </c:pt>
                <c:pt idx="8">
                  <c:v>5.5555555555555497E-3</c:v>
                </c:pt>
                <c:pt idx="9">
                  <c:v>6.2500000000000003E-3</c:v>
                </c:pt>
                <c:pt idx="10">
                  <c:v>6.9444444444444397E-3</c:v>
                </c:pt>
                <c:pt idx="11">
                  <c:v>7.63888888888888E-3</c:v>
                </c:pt>
                <c:pt idx="12">
                  <c:v>8.3333333333333297E-3</c:v>
                </c:pt>
                <c:pt idx="13">
                  <c:v>9.02777777777777E-3</c:v>
                </c:pt>
                <c:pt idx="14">
                  <c:v>9.7222222222222206E-3</c:v>
                </c:pt>
                <c:pt idx="15">
                  <c:v>1.0416666666666701E-2</c:v>
                </c:pt>
                <c:pt idx="16">
                  <c:v>1.1111111111111099E-2</c:v>
                </c:pt>
                <c:pt idx="17">
                  <c:v>1.18055555555555E-2</c:v>
                </c:pt>
                <c:pt idx="18">
                  <c:v>1.2500000000000001E-2</c:v>
                </c:pt>
                <c:pt idx="19">
                  <c:v>1.3194444444444399E-2</c:v>
                </c:pt>
                <c:pt idx="20">
                  <c:v>1.38888888888888E-2</c:v>
                </c:pt>
                <c:pt idx="21">
                  <c:v>1.4583333333333301E-2</c:v>
                </c:pt>
                <c:pt idx="22">
                  <c:v>1.5277777777777699E-2</c:v>
                </c:pt>
                <c:pt idx="23">
                  <c:v>1.59722222222222E-2</c:v>
                </c:pt>
                <c:pt idx="24">
                  <c:v>1.6666666666666601E-2</c:v>
                </c:pt>
                <c:pt idx="25">
                  <c:v>1.7361111111111101E-2</c:v>
                </c:pt>
                <c:pt idx="26">
                  <c:v>1.8055555555555498E-2</c:v>
                </c:pt>
                <c:pt idx="27">
                  <c:v>1.8749999999999999E-2</c:v>
                </c:pt>
                <c:pt idx="28">
                  <c:v>1.94444444444444E-2</c:v>
                </c:pt>
                <c:pt idx="29">
                  <c:v>2.01388888888888E-2</c:v>
                </c:pt>
                <c:pt idx="30">
                  <c:v>2.0833333333333301E-2</c:v>
                </c:pt>
                <c:pt idx="31">
                  <c:v>2.1527777777777701E-2</c:v>
                </c:pt>
                <c:pt idx="32">
                  <c:v>2.2222222222222199E-2</c:v>
                </c:pt>
                <c:pt idx="33">
                  <c:v>2.2916666666666599E-2</c:v>
                </c:pt>
                <c:pt idx="34">
                  <c:v>2.36111111111111E-2</c:v>
                </c:pt>
                <c:pt idx="35">
                  <c:v>2.43055555555555E-2</c:v>
                </c:pt>
                <c:pt idx="36">
                  <c:v>2.5000000000000001E-2</c:v>
                </c:pt>
                <c:pt idx="37">
                  <c:v>2.5694444444444402E-2</c:v>
                </c:pt>
                <c:pt idx="38">
                  <c:v>2.6388888888888799E-2</c:v>
                </c:pt>
                <c:pt idx="39">
                  <c:v>2.70833333333333E-2</c:v>
                </c:pt>
                <c:pt idx="40">
                  <c:v>2.77777777777777E-2</c:v>
                </c:pt>
                <c:pt idx="41">
                  <c:v>2.8472222222222201E-2</c:v>
                </c:pt>
                <c:pt idx="42">
                  <c:v>2.9166666666666601E-2</c:v>
                </c:pt>
                <c:pt idx="43">
                  <c:v>2.9861111111111099E-2</c:v>
                </c:pt>
                <c:pt idx="44">
                  <c:v>3.0555555555555499E-2</c:v>
                </c:pt>
                <c:pt idx="45">
                  <c:v>3.125E-2</c:v>
                </c:pt>
                <c:pt idx="46">
                  <c:v>3.19444444444444E-2</c:v>
                </c:pt>
                <c:pt idx="47">
                  <c:v>3.2638888888888801E-2</c:v>
                </c:pt>
                <c:pt idx="48">
                  <c:v>3.3333333333333298E-2</c:v>
                </c:pt>
                <c:pt idx="49">
                  <c:v>3.4027777777777699E-2</c:v>
                </c:pt>
                <c:pt idx="50">
                  <c:v>3.4722222222222203E-2</c:v>
                </c:pt>
                <c:pt idx="51">
                  <c:v>3.5416666666666603E-2</c:v>
                </c:pt>
                <c:pt idx="52">
                  <c:v>3.6111111111111101E-2</c:v>
                </c:pt>
                <c:pt idx="53">
                  <c:v>3.6805555555555501E-2</c:v>
                </c:pt>
                <c:pt idx="54">
                  <c:v>3.7499999999999999E-2</c:v>
                </c:pt>
                <c:pt idx="55">
                  <c:v>3.8194444444444399E-2</c:v>
                </c:pt>
                <c:pt idx="56">
                  <c:v>3.8888888888888799E-2</c:v>
                </c:pt>
                <c:pt idx="57">
                  <c:v>3.9583333333333297E-2</c:v>
                </c:pt>
                <c:pt idx="58">
                  <c:v>4.0277777777777697E-2</c:v>
                </c:pt>
                <c:pt idx="59">
                  <c:v>4.0972222222222202E-2</c:v>
                </c:pt>
                <c:pt idx="60">
                  <c:v>4.1666666666666602E-2</c:v>
                </c:pt>
                <c:pt idx="61">
                  <c:v>4.2361111111111099E-2</c:v>
                </c:pt>
                <c:pt idx="62">
                  <c:v>4.30555555555555E-2</c:v>
                </c:pt>
                <c:pt idx="63">
                  <c:v>4.3749999999999997E-2</c:v>
                </c:pt>
                <c:pt idx="64">
                  <c:v>4.4444444444444398E-2</c:v>
                </c:pt>
                <c:pt idx="65">
                  <c:v>4.5138888888888798E-2</c:v>
                </c:pt>
                <c:pt idx="66">
                  <c:v>4.5833333333333302E-2</c:v>
                </c:pt>
                <c:pt idx="67">
                  <c:v>4.6527777777777703E-2</c:v>
                </c:pt>
                <c:pt idx="68">
                  <c:v>4.72222222222222E-2</c:v>
                </c:pt>
                <c:pt idx="69">
                  <c:v>4.7916666666666601E-2</c:v>
                </c:pt>
                <c:pt idx="70">
                  <c:v>4.8611111111111098E-2</c:v>
                </c:pt>
                <c:pt idx="71">
                  <c:v>4.9305555555555498E-2</c:v>
                </c:pt>
                <c:pt idx="72">
                  <c:v>0.05</c:v>
                </c:pt>
                <c:pt idx="73">
                  <c:v>5.0694444444444403E-2</c:v>
                </c:pt>
                <c:pt idx="74">
                  <c:v>5.1388888888888803E-2</c:v>
                </c:pt>
                <c:pt idx="75">
                  <c:v>5.2083333333333301E-2</c:v>
                </c:pt>
                <c:pt idx="76">
                  <c:v>5.2777777777777701E-2</c:v>
                </c:pt>
                <c:pt idx="77">
                  <c:v>5.3472222222222199E-2</c:v>
                </c:pt>
                <c:pt idx="78">
                  <c:v>5.4166666666666599E-2</c:v>
                </c:pt>
                <c:pt idx="79">
                  <c:v>5.4861111111111097E-2</c:v>
                </c:pt>
                <c:pt idx="80">
                  <c:v>5.5555555555555497E-2</c:v>
                </c:pt>
                <c:pt idx="81">
                  <c:v>5.6250000000000001E-2</c:v>
                </c:pt>
                <c:pt idx="82">
                  <c:v>5.6944444444444402E-2</c:v>
                </c:pt>
                <c:pt idx="83">
                  <c:v>5.7638888888888802E-2</c:v>
                </c:pt>
                <c:pt idx="84">
                  <c:v>5.83333333333333E-2</c:v>
                </c:pt>
                <c:pt idx="85">
                  <c:v>5.90277777777777E-2</c:v>
                </c:pt>
                <c:pt idx="86">
                  <c:v>5.9722222222222197E-2</c:v>
                </c:pt>
                <c:pt idx="87">
                  <c:v>6.0416666666666598E-2</c:v>
                </c:pt>
                <c:pt idx="88">
                  <c:v>6.1111111111111102E-2</c:v>
                </c:pt>
                <c:pt idx="89">
                  <c:v>6.1805555555555503E-2</c:v>
                </c:pt>
                <c:pt idx="90">
                  <c:v>6.25E-2</c:v>
                </c:pt>
                <c:pt idx="91">
                  <c:v>6.31944444444444E-2</c:v>
                </c:pt>
                <c:pt idx="92">
                  <c:v>6.3888888888888801E-2</c:v>
                </c:pt>
                <c:pt idx="93">
                  <c:v>6.4583333333333298E-2</c:v>
                </c:pt>
                <c:pt idx="94">
                  <c:v>6.5277777777777699E-2</c:v>
                </c:pt>
                <c:pt idx="95">
                  <c:v>6.5972222222222196E-2</c:v>
                </c:pt>
                <c:pt idx="96">
                  <c:v>6.6666666666666596E-2</c:v>
                </c:pt>
                <c:pt idx="97">
                  <c:v>6.7361111111111094E-2</c:v>
                </c:pt>
                <c:pt idx="98">
                  <c:v>6.8055555555555494E-2</c:v>
                </c:pt>
                <c:pt idx="99">
                  <c:v>6.8750000000000006E-2</c:v>
                </c:pt>
                <c:pt idx="100">
                  <c:v>6.9444444444444406E-2</c:v>
                </c:pt>
                <c:pt idx="101">
                  <c:v>7.0138888888888806E-2</c:v>
                </c:pt>
                <c:pt idx="102">
                  <c:v>7.0833333333333304E-2</c:v>
                </c:pt>
                <c:pt idx="103">
                  <c:v>7.1527777777777704E-2</c:v>
                </c:pt>
                <c:pt idx="104">
                  <c:v>7.2222222222222202E-2</c:v>
                </c:pt>
                <c:pt idx="105">
                  <c:v>7.2916666666666602E-2</c:v>
                </c:pt>
                <c:pt idx="106">
                  <c:v>7.3611111111111099E-2</c:v>
                </c:pt>
                <c:pt idx="107">
                  <c:v>7.43055555555555E-2</c:v>
                </c:pt>
                <c:pt idx="108">
                  <c:v>7.4999999999999997E-2</c:v>
                </c:pt>
                <c:pt idx="109">
                  <c:v>7.5694444444444398E-2</c:v>
                </c:pt>
                <c:pt idx="110">
                  <c:v>7.6388888888888895E-2</c:v>
                </c:pt>
                <c:pt idx="111">
                  <c:v>7.7083333333333295E-2</c:v>
                </c:pt>
                <c:pt idx="112">
                  <c:v>7.7777777777777696E-2</c:v>
                </c:pt>
                <c:pt idx="113">
                  <c:v>7.8472222222222193E-2</c:v>
                </c:pt>
                <c:pt idx="114">
                  <c:v>7.9166666666666594E-2</c:v>
                </c:pt>
                <c:pt idx="115">
                  <c:v>7.9861111111111105E-2</c:v>
                </c:pt>
                <c:pt idx="116">
                  <c:v>8.0555555555555505E-2</c:v>
                </c:pt>
                <c:pt idx="117">
                  <c:v>8.1250000000000003E-2</c:v>
                </c:pt>
                <c:pt idx="118">
                  <c:v>8.1944444444444403E-2</c:v>
                </c:pt>
                <c:pt idx="119">
                  <c:v>8.2638888888888803E-2</c:v>
                </c:pt>
                <c:pt idx="120">
                  <c:v>8.3333333333333301E-2</c:v>
                </c:pt>
                <c:pt idx="121">
                  <c:v>8.4027777777777701E-2</c:v>
                </c:pt>
                <c:pt idx="122">
                  <c:v>8.4722222222222199E-2</c:v>
                </c:pt>
                <c:pt idx="123">
                  <c:v>8.5416666666666599E-2</c:v>
                </c:pt>
                <c:pt idx="124">
                  <c:v>8.6111111111111097E-2</c:v>
                </c:pt>
                <c:pt idx="125">
                  <c:v>8.6805555555555497E-2</c:v>
                </c:pt>
                <c:pt idx="126">
                  <c:v>8.7499999999999994E-2</c:v>
                </c:pt>
                <c:pt idx="127">
                  <c:v>8.8194444444444395E-2</c:v>
                </c:pt>
                <c:pt idx="128">
                  <c:v>8.8888888888888906E-2</c:v>
                </c:pt>
                <c:pt idx="129">
                  <c:v>8.9583333333333307E-2</c:v>
                </c:pt>
                <c:pt idx="130">
                  <c:v>9.0277777777777707E-2</c:v>
                </c:pt>
                <c:pt idx="131">
                  <c:v>9.0972222222222204E-2</c:v>
                </c:pt>
                <c:pt idx="132">
                  <c:v>9.1666666666666605E-2</c:v>
                </c:pt>
                <c:pt idx="133">
                  <c:v>9.2361111111111102E-2</c:v>
                </c:pt>
                <c:pt idx="134">
                  <c:v>9.3055555555555503E-2</c:v>
                </c:pt>
                <c:pt idx="135">
                  <c:v>9.375E-2</c:v>
                </c:pt>
                <c:pt idx="136">
                  <c:v>9.44444444444444E-2</c:v>
                </c:pt>
                <c:pt idx="137">
                  <c:v>9.5138888888888801E-2</c:v>
                </c:pt>
                <c:pt idx="138">
                  <c:v>9.5833333333333298E-2</c:v>
                </c:pt>
                <c:pt idx="139">
                  <c:v>9.6527777777777699E-2</c:v>
                </c:pt>
                <c:pt idx="140">
                  <c:v>9.7222222222222196E-2</c:v>
                </c:pt>
                <c:pt idx="141">
                  <c:v>9.7916666666666596E-2</c:v>
                </c:pt>
                <c:pt idx="142">
                  <c:v>9.8611111111111094E-2</c:v>
                </c:pt>
                <c:pt idx="143">
                  <c:v>9.9305555555555494E-2</c:v>
                </c:pt>
                <c:pt idx="144">
                  <c:v>0.1</c:v>
                </c:pt>
                <c:pt idx="145">
                  <c:v>0.100694444444444</c:v>
                </c:pt>
                <c:pt idx="146">
                  <c:v>0.101388888888888</c:v>
                </c:pt>
                <c:pt idx="147">
                  <c:v>0.102083333333333</c:v>
                </c:pt>
                <c:pt idx="148">
                  <c:v>0.102777777777777</c:v>
                </c:pt>
                <c:pt idx="149">
                  <c:v>0.10347222222222199</c:v>
                </c:pt>
                <c:pt idx="150">
                  <c:v>0.10416666666666601</c:v>
                </c:pt>
                <c:pt idx="151">
                  <c:v>0.104861111111111</c:v>
                </c:pt>
                <c:pt idx="152">
                  <c:v>0.105555555555555</c:v>
                </c:pt>
                <c:pt idx="153">
                  <c:v>0.10625</c:v>
                </c:pt>
                <c:pt idx="154">
                  <c:v>0.106944444444444</c:v>
                </c:pt>
                <c:pt idx="155">
                  <c:v>0.10763888888888801</c:v>
                </c:pt>
                <c:pt idx="156">
                  <c:v>0.108333333333333</c:v>
                </c:pt>
                <c:pt idx="157">
                  <c:v>0.109027777777777</c:v>
                </c:pt>
                <c:pt idx="158">
                  <c:v>0.109722222222222</c:v>
                </c:pt>
                <c:pt idx="159">
                  <c:v>0.110416666666666</c:v>
                </c:pt>
                <c:pt idx="160">
                  <c:v>0.11111111111111099</c:v>
                </c:pt>
                <c:pt idx="161">
                  <c:v>0.11180555555555501</c:v>
                </c:pt>
                <c:pt idx="162">
                  <c:v>0.1125</c:v>
                </c:pt>
                <c:pt idx="163">
                  <c:v>0.113194444444444</c:v>
                </c:pt>
                <c:pt idx="164">
                  <c:v>0.113888888888888</c:v>
                </c:pt>
                <c:pt idx="165">
                  <c:v>0.114583333333333</c:v>
                </c:pt>
                <c:pt idx="166">
                  <c:v>0.11527777777777699</c:v>
                </c:pt>
                <c:pt idx="167">
                  <c:v>0.115972222222222</c:v>
                </c:pt>
                <c:pt idx="168">
                  <c:v>0.116666666666666</c:v>
                </c:pt>
                <c:pt idx="169">
                  <c:v>0.117361111111111</c:v>
                </c:pt>
                <c:pt idx="170">
                  <c:v>0.118055555555555</c:v>
                </c:pt>
                <c:pt idx="171">
                  <c:v>0.11874999999999999</c:v>
                </c:pt>
                <c:pt idx="172">
                  <c:v>0.11944444444444401</c:v>
                </c:pt>
                <c:pt idx="173">
                  <c:v>0.120138888888888</c:v>
                </c:pt>
                <c:pt idx="174">
                  <c:v>0.120833333333333</c:v>
                </c:pt>
                <c:pt idx="175">
                  <c:v>0.121527777777777</c:v>
                </c:pt>
                <c:pt idx="176">
                  <c:v>0.122222222222222</c:v>
                </c:pt>
                <c:pt idx="177">
                  <c:v>0.12291666666666599</c:v>
                </c:pt>
                <c:pt idx="178">
                  <c:v>0.12361111111111101</c:v>
                </c:pt>
                <c:pt idx="179">
                  <c:v>0.124305555555555</c:v>
                </c:pt>
                <c:pt idx="180">
                  <c:v>0.125</c:v>
                </c:pt>
                <c:pt idx="181">
                  <c:v>0.125694444444444</c:v>
                </c:pt>
                <c:pt idx="182">
                  <c:v>0.126388888888888</c:v>
                </c:pt>
                <c:pt idx="183">
                  <c:v>0.12708333333333299</c:v>
                </c:pt>
                <c:pt idx="184">
                  <c:v>0.12777777777777699</c:v>
                </c:pt>
                <c:pt idx="185">
                  <c:v>0.12847222222222199</c:v>
                </c:pt>
                <c:pt idx="186">
                  <c:v>0.12916666666666601</c:v>
                </c:pt>
                <c:pt idx="187">
                  <c:v>0.12986111111111101</c:v>
                </c:pt>
                <c:pt idx="188">
                  <c:v>0.13055555555555501</c:v>
                </c:pt>
                <c:pt idx="189">
                  <c:v>0.13125000000000001</c:v>
                </c:pt>
                <c:pt idx="190">
                  <c:v>0.131944444444444</c:v>
                </c:pt>
                <c:pt idx="191">
                  <c:v>0.132638888888888</c:v>
                </c:pt>
                <c:pt idx="192">
                  <c:v>0.133333333333333</c:v>
                </c:pt>
                <c:pt idx="193">
                  <c:v>0.134027777777777</c:v>
                </c:pt>
                <c:pt idx="194">
                  <c:v>0.13472222222222199</c:v>
                </c:pt>
                <c:pt idx="195">
                  <c:v>0.13541666666666599</c:v>
                </c:pt>
                <c:pt idx="196">
                  <c:v>0.13611111111111099</c:v>
                </c:pt>
                <c:pt idx="197">
                  <c:v>0.13680555555555499</c:v>
                </c:pt>
                <c:pt idx="198">
                  <c:v>0.13750000000000001</c:v>
                </c:pt>
                <c:pt idx="199">
                  <c:v>0.13819444444444401</c:v>
                </c:pt>
                <c:pt idx="200">
                  <c:v>0.13888888888888801</c:v>
                </c:pt>
                <c:pt idx="201">
                  <c:v>0.139583333333333</c:v>
                </c:pt>
                <c:pt idx="202">
                  <c:v>0.140277777777777</c:v>
                </c:pt>
                <c:pt idx="203">
                  <c:v>0.140972222222222</c:v>
                </c:pt>
                <c:pt idx="204">
                  <c:v>0.141666666666666</c:v>
                </c:pt>
                <c:pt idx="205">
                  <c:v>0.14236111111111099</c:v>
                </c:pt>
                <c:pt idx="206">
                  <c:v>0.14305555555555499</c:v>
                </c:pt>
                <c:pt idx="207">
                  <c:v>0.14374999999999999</c:v>
                </c:pt>
                <c:pt idx="208">
                  <c:v>0.14444444444444399</c:v>
                </c:pt>
                <c:pt idx="209">
                  <c:v>0.14513888888888801</c:v>
                </c:pt>
                <c:pt idx="210">
                  <c:v>0.14583333333333301</c:v>
                </c:pt>
                <c:pt idx="211">
                  <c:v>0.14652777777777701</c:v>
                </c:pt>
                <c:pt idx="212">
                  <c:v>0.147222222222222</c:v>
                </c:pt>
                <c:pt idx="213">
                  <c:v>0.147916666666666</c:v>
                </c:pt>
                <c:pt idx="214">
                  <c:v>0.148611111111111</c:v>
                </c:pt>
                <c:pt idx="215">
                  <c:v>0.149305555555555</c:v>
                </c:pt>
                <c:pt idx="216">
                  <c:v>0.15</c:v>
                </c:pt>
                <c:pt idx="217">
                  <c:v>0.15069444444444399</c:v>
                </c:pt>
                <c:pt idx="218">
                  <c:v>0.15138888888888799</c:v>
                </c:pt>
                <c:pt idx="219">
                  <c:v>0.15208333333333299</c:v>
                </c:pt>
                <c:pt idx="220">
                  <c:v>0.15277777777777701</c:v>
                </c:pt>
                <c:pt idx="221">
                  <c:v>0.15347222222222201</c:v>
                </c:pt>
                <c:pt idx="222">
                  <c:v>0.15416666666666601</c:v>
                </c:pt>
                <c:pt idx="223">
                  <c:v>0.15486111111111101</c:v>
                </c:pt>
                <c:pt idx="224">
                  <c:v>0.155555555555555</c:v>
                </c:pt>
                <c:pt idx="225">
                  <c:v>0.15625</c:v>
                </c:pt>
                <c:pt idx="226">
                  <c:v>0.156944444444444</c:v>
                </c:pt>
                <c:pt idx="227">
                  <c:v>0.157638888888888</c:v>
                </c:pt>
                <c:pt idx="228">
                  <c:v>0.15833333333333299</c:v>
                </c:pt>
                <c:pt idx="229">
                  <c:v>0.15902777777777699</c:v>
                </c:pt>
                <c:pt idx="230">
                  <c:v>0.15972222222222199</c:v>
                </c:pt>
                <c:pt idx="231">
                  <c:v>0.16041666666666601</c:v>
                </c:pt>
                <c:pt idx="232">
                  <c:v>0.16111111111111101</c:v>
                </c:pt>
                <c:pt idx="233">
                  <c:v>0.16180555555555501</c:v>
                </c:pt>
                <c:pt idx="234">
                  <c:v>0.16250000000000001</c:v>
                </c:pt>
                <c:pt idx="235">
                  <c:v>0.163194444444444</c:v>
                </c:pt>
                <c:pt idx="236">
                  <c:v>0.163888888888888</c:v>
                </c:pt>
                <c:pt idx="237">
                  <c:v>0.164583333333333</c:v>
                </c:pt>
                <c:pt idx="238">
                  <c:v>0.165277777777777</c:v>
                </c:pt>
                <c:pt idx="239">
                  <c:v>0.16597222222222199</c:v>
                </c:pt>
                <c:pt idx="240">
                  <c:v>0.16666666666666599</c:v>
                </c:pt>
                <c:pt idx="241">
                  <c:v>0.16736111111111099</c:v>
                </c:pt>
                <c:pt idx="242">
                  <c:v>0.16805555555555499</c:v>
                </c:pt>
                <c:pt idx="243">
                  <c:v>0.16875000000000001</c:v>
                </c:pt>
                <c:pt idx="244">
                  <c:v>0.16944444444444401</c:v>
                </c:pt>
                <c:pt idx="245">
                  <c:v>0.17013888888888801</c:v>
                </c:pt>
                <c:pt idx="246">
                  <c:v>0.170833333333333</c:v>
                </c:pt>
                <c:pt idx="247">
                  <c:v>0.171527777777777</c:v>
                </c:pt>
                <c:pt idx="248">
                  <c:v>0.172222222222222</c:v>
                </c:pt>
                <c:pt idx="249">
                  <c:v>0.172916666666666</c:v>
                </c:pt>
                <c:pt idx="250">
                  <c:v>0.17361111111111099</c:v>
                </c:pt>
                <c:pt idx="251">
                  <c:v>0.17430555555555499</c:v>
                </c:pt>
                <c:pt idx="252">
                  <c:v>0.17499999999999999</c:v>
                </c:pt>
                <c:pt idx="253">
                  <c:v>0.17569444444444399</c:v>
                </c:pt>
                <c:pt idx="254">
                  <c:v>0.17638888888888801</c:v>
                </c:pt>
                <c:pt idx="255">
                  <c:v>0.17708333333333301</c:v>
                </c:pt>
                <c:pt idx="256">
                  <c:v>0.17777777777777701</c:v>
                </c:pt>
                <c:pt idx="257">
                  <c:v>0.178472222222222</c:v>
                </c:pt>
                <c:pt idx="258">
                  <c:v>0.179166666666666</c:v>
                </c:pt>
                <c:pt idx="259">
                  <c:v>0.179861111111111</c:v>
                </c:pt>
                <c:pt idx="260">
                  <c:v>0.180555555555555</c:v>
                </c:pt>
                <c:pt idx="261">
                  <c:v>0.18124999999999999</c:v>
                </c:pt>
                <c:pt idx="262">
                  <c:v>0.18194444444444399</c:v>
                </c:pt>
                <c:pt idx="263">
                  <c:v>0.18263888888888799</c:v>
                </c:pt>
                <c:pt idx="264">
                  <c:v>0.18333333333333299</c:v>
                </c:pt>
                <c:pt idx="265">
                  <c:v>0.18402777777777701</c:v>
                </c:pt>
                <c:pt idx="266">
                  <c:v>0.18472222222222201</c:v>
                </c:pt>
                <c:pt idx="267">
                  <c:v>0.18541666666666601</c:v>
                </c:pt>
                <c:pt idx="268">
                  <c:v>0.18611111111111101</c:v>
                </c:pt>
                <c:pt idx="269">
                  <c:v>0.186805555555555</c:v>
                </c:pt>
                <c:pt idx="270">
                  <c:v>0.1875</c:v>
                </c:pt>
                <c:pt idx="271">
                  <c:v>0.188194444444444</c:v>
                </c:pt>
                <c:pt idx="272">
                  <c:v>0.188888888888888</c:v>
                </c:pt>
                <c:pt idx="273">
                  <c:v>0.18958333333333299</c:v>
                </c:pt>
                <c:pt idx="274">
                  <c:v>0.19027777777777699</c:v>
                </c:pt>
                <c:pt idx="275">
                  <c:v>0.19097222222222199</c:v>
                </c:pt>
                <c:pt idx="276">
                  <c:v>0.19166666666666601</c:v>
                </c:pt>
                <c:pt idx="277">
                  <c:v>0.19236111111111101</c:v>
                </c:pt>
                <c:pt idx="278">
                  <c:v>0.19305555555555501</c:v>
                </c:pt>
                <c:pt idx="279">
                  <c:v>0.19375000000000001</c:v>
                </c:pt>
                <c:pt idx="280">
                  <c:v>0.194444444444444</c:v>
                </c:pt>
                <c:pt idx="281">
                  <c:v>0.195138888888888</c:v>
                </c:pt>
                <c:pt idx="282">
                  <c:v>0.195833333333333</c:v>
                </c:pt>
                <c:pt idx="283">
                  <c:v>0.196527777777777</c:v>
                </c:pt>
                <c:pt idx="284">
                  <c:v>0.19722222222222199</c:v>
                </c:pt>
                <c:pt idx="285">
                  <c:v>0.19791666666666599</c:v>
                </c:pt>
                <c:pt idx="286">
                  <c:v>0.19861111111111099</c:v>
                </c:pt>
                <c:pt idx="287">
                  <c:v>0.19930555555555499</c:v>
                </c:pt>
                <c:pt idx="288">
                  <c:v>0.2</c:v>
                </c:pt>
                <c:pt idx="289">
                  <c:v>0.20069444444444401</c:v>
                </c:pt>
                <c:pt idx="290">
                  <c:v>0.20138888888888801</c:v>
                </c:pt>
                <c:pt idx="291">
                  <c:v>0.202083333333333</c:v>
                </c:pt>
                <c:pt idx="292">
                  <c:v>0.202777777777777</c:v>
                </c:pt>
                <c:pt idx="293">
                  <c:v>0.203472222222222</c:v>
                </c:pt>
                <c:pt idx="294">
                  <c:v>0.204166666666666</c:v>
                </c:pt>
                <c:pt idx="295">
                  <c:v>0.20486111111111099</c:v>
                </c:pt>
                <c:pt idx="296">
                  <c:v>0.20555555555555499</c:v>
                </c:pt>
                <c:pt idx="297">
                  <c:v>0.20624999999999999</c:v>
                </c:pt>
                <c:pt idx="298">
                  <c:v>0.20694444444444399</c:v>
                </c:pt>
                <c:pt idx="299">
                  <c:v>0.20763888888888801</c:v>
                </c:pt>
                <c:pt idx="300">
                  <c:v>0.20833333333333301</c:v>
                </c:pt>
                <c:pt idx="301">
                  <c:v>0.20902777777777701</c:v>
                </c:pt>
                <c:pt idx="302">
                  <c:v>0.209722222222222</c:v>
                </c:pt>
                <c:pt idx="303">
                  <c:v>0.210416666666666</c:v>
                </c:pt>
                <c:pt idx="304">
                  <c:v>0.211111111111111</c:v>
                </c:pt>
                <c:pt idx="305">
                  <c:v>0.211805555555555</c:v>
                </c:pt>
                <c:pt idx="306">
                  <c:v>0.21249999999999999</c:v>
                </c:pt>
                <c:pt idx="307">
                  <c:v>0.21319444444444399</c:v>
                </c:pt>
                <c:pt idx="308">
                  <c:v>0.21388888888888799</c:v>
                </c:pt>
                <c:pt idx="309">
                  <c:v>0.21458333333333299</c:v>
                </c:pt>
                <c:pt idx="310">
                  <c:v>0.21527777777777701</c:v>
                </c:pt>
                <c:pt idx="311">
                  <c:v>0.21597222222222201</c:v>
                </c:pt>
                <c:pt idx="312">
                  <c:v>0.21666666666666601</c:v>
                </c:pt>
                <c:pt idx="313">
                  <c:v>0.21736111111111101</c:v>
                </c:pt>
                <c:pt idx="314">
                  <c:v>0.218055555555555</c:v>
                </c:pt>
                <c:pt idx="315">
                  <c:v>0.21875</c:v>
                </c:pt>
                <c:pt idx="316">
                  <c:v>0.219444444444444</c:v>
                </c:pt>
                <c:pt idx="317">
                  <c:v>0.220138888888888</c:v>
                </c:pt>
                <c:pt idx="318">
                  <c:v>0.22083333333333299</c:v>
                </c:pt>
                <c:pt idx="319">
                  <c:v>0.22152777777777699</c:v>
                </c:pt>
                <c:pt idx="320">
                  <c:v>0.22222222222222199</c:v>
                </c:pt>
                <c:pt idx="321">
                  <c:v>0.22291666666666601</c:v>
                </c:pt>
                <c:pt idx="322">
                  <c:v>0.22361111111111101</c:v>
                </c:pt>
                <c:pt idx="323">
                  <c:v>0.22430555555555501</c:v>
                </c:pt>
                <c:pt idx="324">
                  <c:v>0.22500000000000001</c:v>
                </c:pt>
                <c:pt idx="325">
                  <c:v>0.225694444444444</c:v>
                </c:pt>
                <c:pt idx="326">
                  <c:v>0.226388888888888</c:v>
                </c:pt>
                <c:pt idx="327">
                  <c:v>0.227083333333333</c:v>
                </c:pt>
                <c:pt idx="328">
                  <c:v>0.227777777777777</c:v>
                </c:pt>
                <c:pt idx="329">
                  <c:v>0.22847222222222199</c:v>
                </c:pt>
                <c:pt idx="330">
                  <c:v>0.22916666666666599</c:v>
                </c:pt>
                <c:pt idx="331">
                  <c:v>0.22986111111111099</c:v>
                </c:pt>
                <c:pt idx="332">
                  <c:v>0.23055555555555499</c:v>
                </c:pt>
                <c:pt idx="333">
                  <c:v>0.23125000000000001</c:v>
                </c:pt>
                <c:pt idx="334">
                  <c:v>0.23194444444444401</c:v>
                </c:pt>
                <c:pt idx="335">
                  <c:v>0.23263888888888801</c:v>
                </c:pt>
                <c:pt idx="336">
                  <c:v>0.233333333333333</c:v>
                </c:pt>
                <c:pt idx="337">
                  <c:v>0.234027777777777</c:v>
                </c:pt>
                <c:pt idx="338">
                  <c:v>0.234722222222222</c:v>
                </c:pt>
                <c:pt idx="339">
                  <c:v>0.235416666666666</c:v>
                </c:pt>
                <c:pt idx="340">
                  <c:v>0.23611111111111099</c:v>
                </c:pt>
                <c:pt idx="341">
                  <c:v>0.23680555555555499</c:v>
                </c:pt>
                <c:pt idx="342">
                  <c:v>0.23749999999999999</c:v>
                </c:pt>
                <c:pt idx="343">
                  <c:v>0.23819444444444399</c:v>
                </c:pt>
                <c:pt idx="344">
                  <c:v>0.23888888888888801</c:v>
                </c:pt>
                <c:pt idx="345">
                  <c:v>0.23958333333333301</c:v>
                </c:pt>
                <c:pt idx="346">
                  <c:v>0.24027777777777701</c:v>
                </c:pt>
                <c:pt idx="347">
                  <c:v>0.240972222222222</c:v>
                </c:pt>
                <c:pt idx="348">
                  <c:v>0.241666666666666</c:v>
                </c:pt>
                <c:pt idx="349">
                  <c:v>0.242361111111111</c:v>
                </c:pt>
                <c:pt idx="350">
                  <c:v>0.243055555555555</c:v>
                </c:pt>
                <c:pt idx="351">
                  <c:v>0.24374999999999999</c:v>
                </c:pt>
                <c:pt idx="352">
                  <c:v>0.24444444444444399</c:v>
                </c:pt>
                <c:pt idx="353">
                  <c:v>0.24513888888888799</c:v>
                </c:pt>
                <c:pt idx="354">
                  <c:v>0.24583333333333299</c:v>
                </c:pt>
                <c:pt idx="355">
                  <c:v>0.24652777777777701</c:v>
                </c:pt>
                <c:pt idx="356">
                  <c:v>0.24722222222222201</c:v>
                </c:pt>
                <c:pt idx="357">
                  <c:v>0.24791666666666601</c:v>
                </c:pt>
                <c:pt idx="358">
                  <c:v>0.24861111111111101</c:v>
                </c:pt>
                <c:pt idx="359">
                  <c:v>0.249305555555555</c:v>
                </c:pt>
                <c:pt idx="360">
                  <c:v>0.25</c:v>
                </c:pt>
                <c:pt idx="361">
                  <c:v>0.250694444444444</c:v>
                </c:pt>
                <c:pt idx="362">
                  <c:v>0.251388888888888</c:v>
                </c:pt>
                <c:pt idx="363">
                  <c:v>0.25208333333333299</c:v>
                </c:pt>
                <c:pt idx="364">
                  <c:v>0.25277777777777699</c:v>
                </c:pt>
                <c:pt idx="365">
                  <c:v>0.25347222222222199</c:v>
                </c:pt>
                <c:pt idx="366">
                  <c:v>0.25416666666666599</c:v>
                </c:pt>
                <c:pt idx="367">
                  <c:v>0.25486111111111098</c:v>
                </c:pt>
                <c:pt idx="368">
                  <c:v>0.25555555555555498</c:v>
                </c:pt>
                <c:pt idx="369">
                  <c:v>0.25624999999999998</c:v>
                </c:pt>
                <c:pt idx="370">
                  <c:v>0.25694444444444398</c:v>
                </c:pt>
                <c:pt idx="371">
                  <c:v>0.25763888888888797</c:v>
                </c:pt>
                <c:pt idx="372">
                  <c:v>0.25833333333333303</c:v>
                </c:pt>
                <c:pt idx="373">
                  <c:v>0.25902777777777702</c:v>
                </c:pt>
                <c:pt idx="374">
                  <c:v>0.25972222222222202</c:v>
                </c:pt>
                <c:pt idx="375">
                  <c:v>0.26041666666666602</c:v>
                </c:pt>
                <c:pt idx="376">
                  <c:v>0.26111111111111102</c:v>
                </c:pt>
                <c:pt idx="377">
                  <c:v>0.26180555555555501</c:v>
                </c:pt>
                <c:pt idx="378">
                  <c:v>0.26250000000000001</c:v>
                </c:pt>
                <c:pt idx="379">
                  <c:v>0.26319444444444401</c:v>
                </c:pt>
                <c:pt idx="380">
                  <c:v>0.26388888888888801</c:v>
                </c:pt>
                <c:pt idx="381">
                  <c:v>0.264583333333333</c:v>
                </c:pt>
                <c:pt idx="382">
                  <c:v>0.265277777777777</c:v>
                </c:pt>
                <c:pt idx="383">
                  <c:v>0.265972222222222</c:v>
                </c:pt>
                <c:pt idx="384">
                  <c:v>0.266666666666666</c:v>
                </c:pt>
                <c:pt idx="385">
                  <c:v>0.26736111111111099</c:v>
                </c:pt>
                <c:pt idx="386">
                  <c:v>0.26805555555555499</c:v>
                </c:pt>
                <c:pt idx="387">
                  <c:v>0.26874999999999999</c:v>
                </c:pt>
                <c:pt idx="388">
                  <c:v>0.26944444444444399</c:v>
                </c:pt>
                <c:pt idx="389">
                  <c:v>0.27013888888888798</c:v>
                </c:pt>
                <c:pt idx="390">
                  <c:v>0.27083333333333298</c:v>
                </c:pt>
                <c:pt idx="391">
                  <c:v>0.27152777777777698</c:v>
                </c:pt>
                <c:pt idx="392">
                  <c:v>0.27222222222222198</c:v>
                </c:pt>
                <c:pt idx="393">
                  <c:v>0.27291666666666597</c:v>
                </c:pt>
                <c:pt idx="394">
                  <c:v>0.27361111111111103</c:v>
                </c:pt>
                <c:pt idx="395">
                  <c:v>0.27430555555555503</c:v>
                </c:pt>
                <c:pt idx="396">
                  <c:v>0.27500000000000002</c:v>
                </c:pt>
                <c:pt idx="397">
                  <c:v>0.27569444444444402</c:v>
                </c:pt>
                <c:pt idx="398">
                  <c:v>0.27638888888888802</c:v>
                </c:pt>
                <c:pt idx="399">
                  <c:v>0.27708333333333302</c:v>
                </c:pt>
                <c:pt idx="400">
                  <c:v>0.27777777777777701</c:v>
                </c:pt>
                <c:pt idx="401">
                  <c:v>0.27847222222222201</c:v>
                </c:pt>
                <c:pt idx="402">
                  <c:v>0.27916666666666601</c:v>
                </c:pt>
                <c:pt idx="403">
                  <c:v>0.27986111111111101</c:v>
                </c:pt>
                <c:pt idx="404">
                  <c:v>0.280555555555555</c:v>
                </c:pt>
                <c:pt idx="405">
                  <c:v>0.28125</c:v>
                </c:pt>
                <c:pt idx="406">
                  <c:v>0.281944444444444</c:v>
                </c:pt>
                <c:pt idx="407">
                  <c:v>0.282638888888888</c:v>
                </c:pt>
                <c:pt idx="408">
                  <c:v>0.28333333333333299</c:v>
                </c:pt>
                <c:pt idx="409">
                  <c:v>0.28402777777777699</c:v>
                </c:pt>
                <c:pt idx="410">
                  <c:v>0.28472222222222199</c:v>
                </c:pt>
                <c:pt idx="411">
                  <c:v>0.28541666666666599</c:v>
                </c:pt>
                <c:pt idx="412">
                  <c:v>0.28611111111111098</c:v>
                </c:pt>
                <c:pt idx="413">
                  <c:v>0.28680555555555498</c:v>
                </c:pt>
                <c:pt idx="414">
                  <c:v>0.28749999999999998</c:v>
                </c:pt>
                <c:pt idx="415">
                  <c:v>0.28819444444444398</c:v>
                </c:pt>
                <c:pt idx="416">
                  <c:v>0.28888888888888797</c:v>
                </c:pt>
                <c:pt idx="417">
                  <c:v>0.28958333333333303</c:v>
                </c:pt>
                <c:pt idx="418">
                  <c:v>0.29027777777777702</c:v>
                </c:pt>
                <c:pt idx="419">
                  <c:v>0.29097222222222202</c:v>
                </c:pt>
                <c:pt idx="420">
                  <c:v>0.29166666666666602</c:v>
                </c:pt>
                <c:pt idx="421">
                  <c:v>0.29236111111111102</c:v>
                </c:pt>
                <c:pt idx="422">
                  <c:v>0.29305555555555501</c:v>
                </c:pt>
                <c:pt idx="423">
                  <c:v>0.29375000000000001</c:v>
                </c:pt>
                <c:pt idx="424">
                  <c:v>0.29444444444444401</c:v>
                </c:pt>
                <c:pt idx="425">
                  <c:v>0.29513888888888801</c:v>
                </c:pt>
                <c:pt idx="426">
                  <c:v>0.295833333333333</c:v>
                </c:pt>
                <c:pt idx="427">
                  <c:v>0.296527777777777</c:v>
                </c:pt>
                <c:pt idx="428">
                  <c:v>0.297222222222222</c:v>
                </c:pt>
                <c:pt idx="429">
                  <c:v>0.297916666666666</c:v>
                </c:pt>
                <c:pt idx="430">
                  <c:v>0.29861111111111099</c:v>
                </c:pt>
                <c:pt idx="431">
                  <c:v>0.29930555555555499</c:v>
                </c:pt>
                <c:pt idx="432">
                  <c:v>0.3</c:v>
                </c:pt>
                <c:pt idx="433">
                  <c:v>0.30069444444444399</c:v>
                </c:pt>
                <c:pt idx="434">
                  <c:v>0.30138888888888798</c:v>
                </c:pt>
                <c:pt idx="435">
                  <c:v>0.30208333333333298</c:v>
                </c:pt>
                <c:pt idx="436">
                  <c:v>0.30277777777777698</c:v>
                </c:pt>
                <c:pt idx="437">
                  <c:v>0.30347222222222198</c:v>
                </c:pt>
                <c:pt idx="438">
                  <c:v>0.30416666666666597</c:v>
                </c:pt>
                <c:pt idx="439">
                  <c:v>0.30486111111111103</c:v>
                </c:pt>
                <c:pt idx="440">
                  <c:v>0.30555555555555503</c:v>
                </c:pt>
                <c:pt idx="441">
                  <c:v>0.30625000000000002</c:v>
                </c:pt>
                <c:pt idx="442">
                  <c:v>0.30694444444444402</c:v>
                </c:pt>
                <c:pt idx="443">
                  <c:v>0.30763888888888802</c:v>
                </c:pt>
                <c:pt idx="444">
                  <c:v>0.30833333333333302</c:v>
                </c:pt>
                <c:pt idx="445">
                  <c:v>0.30902777777777701</c:v>
                </c:pt>
                <c:pt idx="446">
                  <c:v>0.30972222222222201</c:v>
                </c:pt>
                <c:pt idx="447">
                  <c:v>0.31041666666666601</c:v>
                </c:pt>
                <c:pt idx="448">
                  <c:v>0.31111111111111101</c:v>
                </c:pt>
                <c:pt idx="449">
                  <c:v>0.311805555555555</c:v>
                </c:pt>
                <c:pt idx="450">
                  <c:v>0.3125</c:v>
                </c:pt>
                <c:pt idx="451">
                  <c:v>0.313194444444444</c:v>
                </c:pt>
                <c:pt idx="452">
                  <c:v>0.313888888888888</c:v>
                </c:pt>
                <c:pt idx="453">
                  <c:v>0.31458333333333299</c:v>
                </c:pt>
                <c:pt idx="454">
                  <c:v>0.31527777777777699</c:v>
                </c:pt>
                <c:pt idx="455">
                  <c:v>0.31597222222222199</c:v>
                </c:pt>
                <c:pt idx="456">
                  <c:v>0.31666666666666599</c:v>
                </c:pt>
                <c:pt idx="457">
                  <c:v>0.31736111111111098</c:v>
                </c:pt>
                <c:pt idx="458">
                  <c:v>0.31805555555555498</c:v>
                </c:pt>
                <c:pt idx="459">
                  <c:v>0.31874999999999998</c:v>
                </c:pt>
                <c:pt idx="460">
                  <c:v>0.31944444444444398</c:v>
                </c:pt>
                <c:pt idx="461">
                  <c:v>0.32013888888888797</c:v>
                </c:pt>
                <c:pt idx="462">
                  <c:v>0.32083333333333303</c:v>
                </c:pt>
                <c:pt idx="463">
                  <c:v>0.32152777777777702</c:v>
                </c:pt>
                <c:pt idx="464">
                  <c:v>0.32222222222222202</c:v>
                </c:pt>
                <c:pt idx="465">
                  <c:v>0.32291666666666602</c:v>
                </c:pt>
                <c:pt idx="466">
                  <c:v>0.32361111111111102</c:v>
                </c:pt>
                <c:pt idx="467">
                  <c:v>0.32430555555555501</c:v>
                </c:pt>
                <c:pt idx="468">
                  <c:v>0.32500000000000001</c:v>
                </c:pt>
                <c:pt idx="469">
                  <c:v>0.32569444444444401</c:v>
                </c:pt>
                <c:pt idx="470">
                  <c:v>0.32638888888888801</c:v>
                </c:pt>
                <c:pt idx="471">
                  <c:v>0.327083333333333</c:v>
                </c:pt>
                <c:pt idx="472">
                  <c:v>0.327777777777777</c:v>
                </c:pt>
                <c:pt idx="473">
                  <c:v>0.328472222222222</c:v>
                </c:pt>
                <c:pt idx="474">
                  <c:v>0.329166666666666</c:v>
                </c:pt>
                <c:pt idx="475">
                  <c:v>0.32986111111111099</c:v>
                </c:pt>
                <c:pt idx="476">
                  <c:v>0.33055555555555499</c:v>
                </c:pt>
                <c:pt idx="477">
                  <c:v>0.33124999999999999</c:v>
                </c:pt>
                <c:pt idx="478">
                  <c:v>0.33194444444444399</c:v>
                </c:pt>
                <c:pt idx="479">
                  <c:v>0.33263888888888798</c:v>
                </c:pt>
                <c:pt idx="480">
                  <c:v>0.33333333333333298</c:v>
                </c:pt>
                <c:pt idx="481">
                  <c:v>0.33402777777777698</c:v>
                </c:pt>
                <c:pt idx="482">
                  <c:v>0.33472222222222198</c:v>
                </c:pt>
                <c:pt idx="483">
                  <c:v>0.33541666666666597</c:v>
                </c:pt>
                <c:pt idx="484">
                  <c:v>0.33611111111111103</c:v>
                </c:pt>
                <c:pt idx="485">
                  <c:v>0.33680555555555503</c:v>
                </c:pt>
                <c:pt idx="486">
                  <c:v>0.33750000000000002</c:v>
                </c:pt>
                <c:pt idx="487">
                  <c:v>0.33819444444444402</c:v>
                </c:pt>
                <c:pt idx="488">
                  <c:v>0.33888888888888802</c:v>
                </c:pt>
                <c:pt idx="489">
                  <c:v>0.33958333333333302</c:v>
                </c:pt>
                <c:pt idx="490">
                  <c:v>0.34027777777777701</c:v>
                </c:pt>
                <c:pt idx="491">
                  <c:v>0.34097222222222201</c:v>
                </c:pt>
                <c:pt idx="492">
                  <c:v>0.34166666666666601</c:v>
                </c:pt>
                <c:pt idx="493">
                  <c:v>0.34236111111111101</c:v>
                </c:pt>
                <c:pt idx="494">
                  <c:v>0.343055555555555</c:v>
                </c:pt>
                <c:pt idx="495">
                  <c:v>0.34375</c:v>
                </c:pt>
                <c:pt idx="496">
                  <c:v>0.344444444444444</c:v>
                </c:pt>
                <c:pt idx="497">
                  <c:v>0.345138888888888</c:v>
                </c:pt>
                <c:pt idx="498">
                  <c:v>0.34583333333333299</c:v>
                </c:pt>
                <c:pt idx="499">
                  <c:v>0.34652777777777699</c:v>
                </c:pt>
                <c:pt idx="500">
                  <c:v>0.34722222222222199</c:v>
                </c:pt>
                <c:pt idx="501">
                  <c:v>0.34791666666666599</c:v>
                </c:pt>
                <c:pt idx="502">
                  <c:v>0.34861111111111098</c:v>
                </c:pt>
                <c:pt idx="503">
                  <c:v>0.34930555555555498</c:v>
                </c:pt>
                <c:pt idx="504">
                  <c:v>0.35</c:v>
                </c:pt>
                <c:pt idx="505">
                  <c:v>0.35069444444444398</c:v>
                </c:pt>
                <c:pt idx="506">
                  <c:v>0.35138888888888797</c:v>
                </c:pt>
                <c:pt idx="507">
                  <c:v>0.35208333333333303</c:v>
                </c:pt>
                <c:pt idx="508">
                  <c:v>0.35277777777777702</c:v>
                </c:pt>
                <c:pt idx="509">
                  <c:v>0.35347222222222202</c:v>
                </c:pt>
                <c:pt idx="510">
                  <c:v>0.35416666666666602</c:v>
                </c:pt>
                <c:pt idx="511">
                  <c:v>0.35486111111111102</c:v>
                </c:pt>
                <c:pt idx="512">
                  <c:v>0.35555555555555501</c:v>
                </c:pt>
                <c:pt idx="513">
                  <c:v>0.35625000000000001</c:v>
                </c:pt>
                <c:pt idx="514">
                  <c:v>0.35694444444444401</c:v>
                </c:pt>
                <c:pt idx="515">
                  <c:v>0.35763888888888801</c:v>
                </c:pt>
                <c:pt idx="516">
                  <c:v>0.358333333333333</c:v>
                </c:pt>
                <c:pt idx="517">
                  <c:v>0.359027777777777</c:v>
                </c:pt>
                <c:pt idx="518">
                  <c:v>0.359722222222222</c:v>
                </c:pt>
                <c:pt idx="519">
                  <c:v>0.360416666666666</c:v>
                </c:pt>
                <c:pt idx="520">
                  <c:v>0.36111111111111099</c:v>
                </c:pt>
                <c:pt idx="521">
                  <c:v>0.36180555555555499</c:v>
                </c:pt>
                <c:pt idx="522">
                  <c:v>0.36249999999999999</c:v>
                </c:pt>
                <c:pt idx="523">
                  <c:v>0.36319444444444399</c:v>
                </c:pt>
                <c:pt idx="524">
                  <c:v>0.36388888888888798</c:v>
                </c:pt>
                <c:pt idx="525">
                  <c:v>0.36458333333333298</c:v>
                </c:pt>
                <c:pt idx="526">
                  <c:v>0.36527777777777698</c:v>
                </c:pt>
                <c:pt idx="527">
                  <c:v>0.36597222222222198</c:v>
                </c:pt>
                <c:pt idx="528">
                  <c:v>0.36666666666666597</c:v>
                </c:pt>
                <c:pt idx="529">
                  <c:v>0.36736111111111103</c:v>
                </c:pt>
                <c:pt idx="530">
                  <c:v>0.36805555555555503</c:v>
                </c:pt>
                <c:pt idx="531">
                  <c:v>0.36875000000000002</c:v>
                </c:pt>
                <c:pt idx="532">
                  <c:v>0.36944444444444402</c:v>
                </c:pt>
                <c:pt idx="533">
                  <c:v>0.37013888888888802</c:v>
                </c:pt>
                <c:pt idx="534">
                  <c:v>0.37083333333333302</c:v>
                </c:pt>
                <c:pt idx="535">
                  <c:v>0.37152777777777701</c:v>
                </c:pt>
                <c:pt idx="536">
                  <c:v>0.37222222222222201</c:v>
                </c:pt>
                <c:pt idx="537">
                  <c:v>0.37291666666666601</c:v>
                </c:pt>
                <c:pt idx="538">
                  <c:v>0.37361111111111101</c:v>
                </c:pt>
                <c:pt idx="539">
                  <c:v>0.374305555555555</c:v>
                </c:pt>
                <c:pt idx="540">
                  <c:v>0.375</c:v>
                </c:pt>
                <c:pt idx="541">
                  <c:v>0.375694444444444</c:v>
                </c:pt>
                <c:pt idx="542">
                  <c:v>0.376388888888888</c:v>
                </c:pt>
                <c:pt idx="543">
                  <c:v>0.37708333333333299</c:v>
                </c:pt>
                <c:pt idx="544">
                  <c:v>0.37777777777777699</c:v>
                </c:pt>
                <c:pt idx="545">
                  <c:v>0.37847222222222199</c:v>
                </c:pt>
                <c:pt idx="546">
                  <c:v>0.37916666666666599</c:v>
                </c:pt>
                <c:pt idx="547">
                  <c:v>0.37986111111111098</c:v>
                </c:pt>
                <c:pt idx="548">
                  <c:v>0.38055555555555498</c:v>
                </c:pt>
                <c:pt idx="549">
                  <c:v>0.38124999999999998</c:v>
                </c:pt>
                <c:pt idx="550">
                  <c:v>0.38194444444444398</c:v>
                </c:pt>
                <c:pt idx="551">
                  <c:v>0.38263888888888797</c:v>
                </c:pt>
                <c:pt idx="552">
                  <c:v>0.38333333333333303</c:v>
                </c:pt>
                <c:pt idx="553">
                  <c:v>0.38402777777777702</c:v>
                </c:pt>
                <c:pt idx="554">
                  <c:v>0.38472222222222202</c:v>
                </c:pt>
                <c:pt idx="555">
                  <c:v>0.38541666666666602</c:v>
                </c:pt>
                <c:pt idx="556">
                  <c:v>0.38611111111111102</c:v>
                </c:pt>
                <c:pt idx="557">
                  <c:v>0.38680555555555501</c:v>
                </c:pt>
                <c:pt idx="558">
                  <c:v>0.38750000000000001</c:v>
                </c:pt>
                <c:pt idx="559">
                  <c:v>0.38819444444444401</c:v>
                </c:pt>
                <c:pt idx="560">
                  <c:v>0.38888888888888801</c:v>
                </c:pt>
                <c:pt idx="561">
                  <c:v>0.389583333333333</c:v>
                </c:pt>
                <c:pt idx="562">
                  <c:v>0.390277777777777</c:v>
                </c:pt>
                <c:pt idx="563">
                  <c:v>0.390972222222222</c:v>
                </c:pt>
                <c:pt idx="564">
                  <c:v>0.391666666666666</c:v>
                </c:pt>
                <c:pt idx="565">
                  <c:v>0.39236111111111099</c:v>
                </c:pt>
                <c:pt idx="566">
                  <c:v>0.39305555555555499</c:v>
                </c:pt>
                <c:pt idx="567">
                  <c:v>0.39374999999999999</c:v>
                </c:pt>
                <c:pt idx="568">
                  <c:v>0.39444444444444399</c:v>
                </c:pt>
                <c:pt idx="569">
                  <c:v>0.39513888888888798</c:v>
                </c:pt>
                <c:pt idx="570">
                  <c:v>0.39583333333333298</c:v>
                </c:pt>
                <c:pt idx="571">
                  <c:v>0.39652777777777698</c:v>
                </c:pt>
                <c:pt idx="572">
                  <c:v>0.39722222222222198</c:v>
                </c:pt>
                <c:pt idx="573">
                  <c:v>0.39791666666666597</c:v>
                </c:pt>
                <c:pt idx="574">
                  <c:v>0.39861111111111103</c:v>
                </c:pt>
                <c:pt idx="575">
                  <c:v>0.39930555555555503</c:v>
                </c:pt>
                <c:pt idx="576">
                  <c:v>0.4</c:v>
                </c:pt>
                <c:pt idx="577">
                  <c:v>0.40069444444444402</c:v>
                </c:pt>
                <c:pt idx="578">
                  <c:v>0.40138888888888802</c:v>
                </c:pt>
                <c:pt idx="579">
                  <c:v>0.40208333333333302</c:v>
                </c:pt>
                <c:pt idx="580">
                  <c:v>0.40277777777777701</c:v>
                </c:pt>
                <c:pt idx="581">
                  <c:v>0.40347222222222201</c:v>
                </c:pt>
                <c:pt idx="582">
                  <c:v>0.40416666666666601</c:v>
                </c:pt>
                <c:pt idx="583">
                  <c:v>0.40486111111111101</c:v>
                </c:pt>
                <c:pt idx="584">
                  <c:v>0.405555555555555</c:v>
                </c:pt>
                <c:pt idx="585">
                  <c:v>0.40625</c:v>
                </c:pt>
                <c:pt idx="586">
                  <c:v>0.406944444444444</c:v>
                </c:pt>
                <c:pt idx="587">
                  <c:v>0.407638888888888</c:v>
                </c:pt>
                <c:pt idx="588">
                  <c:v>0.40833333333333299</c:v>
                </c:pt>
                <c:pt idx="589">
                  <c:v>0.40902777777777699</c:v>
                </c:pt>
                <c:pt idx="590">
                  <c:v>0.40972222222222199</c:v>
                </c:pt>
                <c:pt idx="591">
                  <c:v>0.41041666666666599</c:v>
                </c:pt>
                <c:pt idx="592">
                  <c:v>0.41111111111111098</c:v>
                </c:pt>
                <c:pt idx="593">
                  <c:v>0.41180555555555498</c:v>
                </c:pt>
                <c:pt idx="594">
                  <c:v>0.41249999999999998</c:v>
                </c:pt>
                <c:pt idx="595">
                  <c:v>0.41319444444444398</c:v>
                </c:pt>
                <c:pt idx="596">
                  <c:v>0.41388888888888797</c:v>
                </c:pt>
                <c:pt idx="597">
                  <c:v>0.41458333333333303</c:v>
                </c:pt>
                <c:pt idx="598">
                  <c:v>0.41527777777777702</c:v>
                </c:pt>
                <c:pt idx="599">
                  <c:v>0.41597222222222202</c:v>
                </c:pt>
                <c:pt idx="600">
                  <c:v>0.41666666666666602</c:v>
                </c:pt>
                <c:pt idx="601">
                  <c:v>0.41736111111111102</c:v>
                </c:pt>
                <c:pt idx="602">
                  <c:v>0.41805555555555501</c:v>
                </c:pt>
                <c:pt idx="603">
                  <c:v>0.41875000000000001</c:v>
                </c:pt>
                <c:pt idx="604">
                  <c:v>0.41944444444444401</c:v>
                </c:pt>
                <c:pt idx="605">
                  <c:v>0.42013888888888801</c:v>
                </c:pt>
                <c:pt idx="606">
                  <c:v>0.420833333333333</c:v>
                </c:pt>
                <c:pt idx="607">
                  <c:v>0.421527777777777</c:v>
                </c:pt>
                <c:pt idx="608">
                  <c:v>0.422222222222222</c:v>
                </c:pt>
                <c:pt idx="609">
                  <c:v>0.422916666666666</c:v>
                </c:pt>
                <c:pt idx="610">
                  <c:v>0.42361111111111099</c:v>
                </c:pt>
                <c:pt idx="611">
                  <c:v>0.42430555555555499</c:v>
                </c:pt>
                <c:pt idx="612">
                  <c:v>0.42499999999999999</c:v>
                </c:pt>
                <c:pt idx="613">
                  <c:v>0.42569444444444399</c:v>
                </c:pt>
                <c:pt idx="614">
                  <c:v>0.42638888888888798</c:v>
                </c:pt>
                <c:pt idx="615">
                  <c:v>0.42708333333333298</c:v>
                </c:pt>
                <c:pt idx="616">
                  <c:v>0.42777777777777698</c:v>
                </c:pt>
                <c:pt idx="617">
                  <c:v>0.42847222222222198</c:v>
                </c:pt>
                <c:pt idx="618">
                  <c:v>0.42916666666666597</c:v>
                </c:pt>
                <c:pt idx="619">
                  <c:v>0.42986111111111103</c:v>
                </c:pt>
                <c:pt idx="620">
                  <c:v>0.43055555555555503</c:v>
                </c:pt>
                <c:pt idx="621">
                  <c:v>0.43125000000000002</c:v>
                </c:pt>
                <c:pt idx="622">
                  <c:v>0.43194444444444402</c:v>
                </c:pt>
                <c:pt idx="623">
                  <c:v>0.43263888888888802</c:v>
                </c:pt>
                <c:pt idx="624">
                  <c:v>0.43333333333333302</c:v>
                </c:pt>
                <c:pt idx="625">
                  <c:v>0.43402777777777701</c:v>
                </c:pt>
                <c:pt idx="626">
                  <c:v>0.43472222222222201</c:v>
                </c:pt>
                <c:pt idx="627">
                  <c:v>0.43541666666666601</c:v>
                </c:pt>
                <c:pt idx="628">
                  <c:v>0.43611111111111101</c:v>
                </c:pt>
                <c:pt idx="629">
                  <c:v>0.436805555555555</c:v>
                </c:pt>
                <c:pt idx="630">
                  <c:v>0.4375</c:v>
                </c:pt>
                <c:pt idx="631">
                  <c:v>0.438194444444444</c:v>
                </c:pt>
                <c:pt idx="632">
                  <c:v>0.438888888888888</c:v>
                </c:pt>
                <c:pt idx="633">
                  <c:v>0.43958333333333299</c:v>
                </c:pt>
                <c:pt idx="634">
                  <c:v>0.44027777777777699</c:v>
                </c:pt>
                <c:pt idx="635">
                  <c:v>0.44097222222222199</c:v>
                </c:pt>
                <c:pt idx="636">
                  <c:v>0.44166666666666599</c:v>
                </c:pt>
                <c:pt idx="637">
                  <c:v>0.44236111111111098</c:v>
                </c:pt>
                <c:pt idx="638">
                  <c:v>0.44305555555555498</c:v>
                </c:pt>
                <c:pt idx="639">
                  <c:v>0.44374999999999998</c:v>
                </c:pt>
                <c:pt idx="640">
                  <c:v>0.44444444444444398</c:v>
                </c:pt>
                <c:pt idx="641">
                  <c:v>0.44513888888888797</c:v>
                </c:pt>
                <c:pt idx="642">
                  <c:v>0.44583333333333303</c:v>
                </c:pt>
                <c:pt idx="643">
                  <c:v>0.44652777777777702</c:v>
                </c:pt>
                <c:pt idx="644">
                  <c:v>0.44722222222222202</c:v>
                </c:pt>
                <c:pt idx="645">
                  <c:v>0.44791666666666602</c:v>
                </c:pt>
                <c:pt idx="646">
                  <c:v>0.44861111111111102</c:v>
                </c:pt>
                <c:pt idx="647">
                  <c:v>0.44930555555555501</c:v>
                </c:pt>
                <c:pt idx="648">
                  <c:v>0.45</c:v>
                </c:pt>
                <c:pt idx="649">
                  <c:v>0.45069444444444401</c:v>
                </c:pt>
                <c:pt idx="650">
                  <c:v>0.45138888888888801</c:v>
                </c:pt>
                <c:pt idx="651">
                  <c:v>0.452083333333333</c:v>
                </c:pt>
                <c:pt idx="652">
                  <c:v>0.452777777777777</c:v>
                </c:pt>
                <c:pt idx="653">
                  <c:v>0.453472222222222</c:v>
                </c:pt>
                <c:pt idx="654">
                  <c:v>0.454166666666666</c:v>
                </c:pt>
                <c:pt idx="655">
                  <c:v>0.45486111111111099</c:v>
                </c:pt>
                <c:pt idx="656">
                  <c:v>0.45555555555555499</c:v>
                </c:pt>
                <c:pt idx="657">
                  <c:v>0.45624999999999999</c:v>
                </c:pt>
                <c:pt idx="658">
                  <c:v>0.45694444444444399</c:v>
                </c:pt>
                <c:pt idx="659">
                  <c:v>0.45763888888888798</c:v>
                </c:pt>
                <c:pt idx="660">
                  <c:v>0.45833333333333298</c:v>
                </c:pt>
                <c:pt idx="661">
                  <c:v>0.45902777777777698</c:v>
                </c:pt>
                <c:pt idx="662">
                  <c:v>0.45972222222222198</c:v>
                </c:pt>
                <c:pt idx="663">
                  <c:v>0.46041666666666597</c:v>
                </c:pt>
                <c:pt idx="664">
                  <c:v>0.46111111111111103</c:v>
                </c:pt>
                <c:pt idx="665">
                  <c:v>0.46180555555555503</c:v>
                </c:pt>
                <c:pt idx="666">
                  <c:v>0.46250000000000002</c:v>
                </c:pt>
                <c:pt idx="667">
                  <c:v>0.46319444444444402</c:v>
                </c:pt>
                <c:pt idx="668">
                  <c:v>0.46388888888888802</c:v>
                </c:pt>
                <c:pt idx="669">
                  <c:v>0.46458333333333302</c:v>
                </c:pt>
                <c:pt idx="670">
                  <c:v>0.46527777777777701</c:v>
                </c:pt>
                <c:pt idx="671">
                  <c:v>0.46597222222222201</c:v>
                </c:pt>
                <c:pt idx="672">
                  <c:v>0.46666666666666601</c:v>
                </c:pt>
                <c:pt idx="673">
                  <c:v>0.46736111111111101</c:v>
                </c:pt>
                <c:pt idx="674">
                  <c:v>0.468055555555555</c:v>
                </c:pt>
                <c:pt idx="675">
                  <c:v>0.46875</c:v>
                </c:pt>
                <c:pt idx="676">
                  <c:v>0.469444444444444</c:v>
                </c:pt>
                <c:pt idx="677">
                  <c:v>0.470138888888888</c:v>
                </c:pt>
                <c:pt idx="678">
                  <c:v>0.47083333333333299</c:v>
                </c:pt>
                <c:pt idx="679">
                  <c:v>0.47152777777777699</c:v>
                </c:pt>
                <c:pt idx="680">
                  <c:v>0.47222222222222199</c:v>
                </c:pt>
                <c:pt idx="681">
                  <c:v>0.47291666666666599</c:v>
                </c:pt>
                <c:pt idx="682">
                  <c:v>0.47361111111111098</c:v>
                </c:pt>
                <c:pt idx="683">
                  <c:v>0.47430555555555498</c:v>
                </c:pt>
                <c:pt idx="684">
                  <c:v>0.47499999999999998</c:v>
                </c:pt>
                <c:pt idx="685">
                  <c:v>0.47569444444444398</c:v>
                </c:pt>
                <c:pt idx="686">
                  <c:v>0.47638888888888797</c:v>
                </c:pt>
                <c:pt idx="687">
                  <c:v>0.47708333333333303</c:v>
                </c:pt>
                <c:pt idx="688">
                  <c:v>0.47777777777777702</c:v>
                </c:pt>
                <c:pt idx="689">
                  <c:v>0.47847222222222202</c:v>
                </c:pt>
                <c:pt idx="690">
                  <c:v>0.47916666666666602</c:v>
                </c:pt>
                <c:pt idx="691">
                  <c:v>0.47986111111111102</c:v>
                </c:pt>
                <c:pt idx="692">
                  <c:v>0.48055555555555501</c:v>
                </c:pt>
                <c:pt idx="693">
                  <c:v>0.48125000000000001</c:v>
                </c:pt>
                <c:pt idx="694">
                  <c:v>0.48194444444444401</c:v>
                </c:pt>
                <c:pt idx="695">
                  <c:v>0.48263888888888801</c:v>
                </c:pt>
                <c:pt idx="696">
                  <c:v>0.483333333333333</c:v>
                </c:pt>
                <c:pt idx="697">
                  <c:v>0.484027777777777</c:v>
                </c:pt>
                <c:pt idx="698">
                  <c:v>0.484722222222222</c:v>
                </c:pt>
                <c:pt idx="699">
                  <c:v>0.485416666666666</c:v>
                </c:pt>
                <c:pt idx="700">
                  <c:v>0.48611111111111099</c:v>
                </c:pt>
                <c:pt idx="701">
                  <c:v>0.48680555555555499</c:v>
                </c:pt>
                <c:pt idx="702">
                  <c:v>0.48749999999999999</c:v>
                </c:pt>
                <c:pt idx="703">
                  <c:v>0.48819444444444399</c:v>
                </c:pt>
                <c:pt idx="704">
                  <c:v>0.48888888888888798</c:v>
                </c:pt>
                <c:pt idx="705">
                  <c:v>0.48958333333333298</c:v>
                </c:pt>
                <c:pt idx="706">
                  <c:v>0.49027777777777698</c:v>
                </c:pt>
                <c:pt idx="707">
                  <c:v>0.49097222222222198</c:v>
                </c:pt>
                <c:pt idx="708">
                  <c:v>0.49166666666666597</c:v>
                </c:pt>
                <c:pt idx="709">
                  <c:v>0.49236111111111103</c:v>
                </c:pt>
                <c:pt idx="710">
                  <c:v>0.49305555555555503</c:v>
                </c:pt>
                <c:pt idx="711">
                  <c:v>0.49375000000000002</c:v>
                </c:pt>
                <c:pt idx="712">
                  <c:v>0.49444444444444402</c:v>
                </c:pt>
                <c:pt idx="713">
                  <c:v>0.49513888888888802</c:v>
                </c:pt>
                <c:pt idx="714">
                  <c:v>0.49583333333333302</c:v>
                </c:pt>
                <c:pt idx="715">
                  <c:v>0.49652777777777701</c:v>
                </c:pt>
                <c:pt idx="716">
                  <c:v>0.49722222222222201</c:v>
                </c:pt>
                <c:pt idx="717">
                  <c:v>0.49791666666666601</c:v>
                </c:pt>
                <c:pt idx="718">
                  <c:v>0.49861111111111101</c:v>
                </c:pt>
                <c:pt idx="719">
                  <c:v>0.499305555555555</c:v>
                </c:pt>
                <c:pt idx="720">
                  <c:v>0.5</c:v>
                </c:pt>
                <c:pt idx="721">
                  <c:v>0.500694444444444</c:v>
                </c:pt>
                <c:pt idx="722">
                  <c:v>0.501388888888888</c:v>
                </c:pt>
                <c:pt idx="723">
                  <c:v>0.50208333333333299</c:v>
                </c:pt>
                <c:pt idx="724">
                  <c:v>0.50277777777777699</c:v>
                </c:pt>
                <c:pt idx="725">
                  <c:v>0.50347222222222199</c:v>
                </c:pt>
                <c:pt idx="726">
                  <c:v>0.50416666666666599</c:v>
                </c:pt>
                <c:pt idx="727">
                  <c:v>0.50486111111111098</c:v>
                </c:pt>
                <c:pt idx="728">
                  <c:v>0.50555555555555498</c:v>
                </c:pt>
                <c:pt idx="729">
                  <c:v>0.50624999999999998</c:v>
                </c:pt>
                <c:pt idx="730">
                  <c:v>0.50694444444444398</c:v>
                </c:pt>
                <c:pt idx="731">
                  <c:v>0.50763888888888797</c:v>
                </c:pt>
                <c:pt idx="732">
                  <c:v>0.50833333333333297</c:v>
                </c:pt>
                <c:pt idx="733">
                  <c:v>0.50902777777777697</c:v>
                </c:pt>
                <c:pt idx="734">
                  <c:v>0.50972222222222197</c:v>
                </c:pt>
                <c:pt idx="735">
                  <c:v>0.51041666666666596</c:v>
                </c:pt>
                <c:pt idx="736">
                  <c:v>0.51111111111111096</c:v>
                </c:pt>
                <c:pt idx="737">
                  <c:v>0.51180555555555496</c:v>
                </c:pt>
                <c:pt idx="738">
                  <c:v>0.51249999999999996</c:v>
                </c:pt>
                <c:pt idx="739">
                  <c:v>0.51319444444444395</c:v>
                </c:pt>
                <c:pt idx="740">
                  <c:v>0.51388888888888895</c:v>
                </c:pt>
                <c:pt idx="741">
                  <c:v>0.51458333333333295</c:v>
                </c:pt>
                <c:pt idx="742">
                  <c:v>0.51527777777777695</c:v>
                </c:pt>
                <c:pt idx="743">
                  <c:v>0.51597222222222205</c:v>
                </c:pt>
                <c:pt idx="744">
                  <c:v>0.51666666666666605</c:v>
                </c:pt>
                <c:pt idx="745">
                  <c:v>0.51736111111111105</c:v>
                </c:pt>
                <c:pt idx="746">
                  <c:v>0.51805555555555505</c:v>
                </c:pt>
                <c:pt idx="747">
                  <c:v>0.51875000000000004</c:v>
                </c:pt>
                <c:pt idx="748">
                  <c:v>0.51944444444444404</c:v>
                </c:pt>
                <c:pt idx="749">
                  <c:v>0.52013888888888804</c:v>
                </c:pt>
                <c:pt idx="750">
                  <c:v>0.52083333333333304</c:v>
                </c:pt>
                <c:pt idx="751">
                  <c:v>0.52152777777777704</c:v>
                </c:pt>
                <c:pt idx="752">
                  <c:v>0.52222222222222203</c:v>
                </c:pt>
                <c:pt idx="753">
                  <c:v>0.52291666666666603</c:v>
                </c:pt>
                <c:pt idx="754">
                  <c:v>0.52361111111111103</c:v>
                </c:pt>
                <c:pt idx="755">
                  <c:v>0.52430555555555503</c:v>
                </c:pt>
                <c:pt idx="756">
                  <c:v>0.52500000000000002</c:v>
                </c:pt>
                <c:pt idx="757">
                  <c:v>0.52569444444444402</c:v>
                </c:pt>
                <c:pt idx="758">
                  <c:v>0.52638888888888802</c:v>
                </c:pt>
                <c:pt idx="759">
                  <c:v>0.52708333333333302</c:v>
                </c:pt>
                <c:pt idx="760">
                  <c:v>0.52777777777777701</c:v>
                </c:pt>
                <c:pt idx="761">
                  <c:v>0.52847222222222201</c:v>
                </c:pt>
                <c:pt idx="762">
                  <c:v>0.52916666666666601</c:v>
                </c:pt>
                <c:pt idx="763">
                  <c:v>0.52986111111111101</c:v>
                </c:pt>
                <c:pt idx="764">
                  <c:v>0.530555555555555</c:v>
                </c:pt>
                <c:pt idx="765">
                  <c:v>0.53125</c:v>
                </c:pt>
                <c:pt idx="766">
                  <c:v>0.531944444444444</c:v>
                </c:pt>
                <c:pt idx="767">
                  <c:v>0.532638888888888</c:v>
                </c:pt>
                <c:pt idx="768">
                  <c:v>0.53333333333333299</c:v>
                </c:pt>
                <c:pt idx="769">
                  <c:v>0.53402777777777699</c:v>
                </c:pt>
                <c:pt idx="770">
                  <c:v>0.53472222222222199</c:v>
                </c:pt>
                <c:pt idx="771">
                  <c:v>0.53541666666666599</c:v>
                </c:pt>
                <c:pt idx="772">
                  <c:v>0.53611111111111098</c:v>
                </c:pt>
                <c:pt idx="773">
                  <c:v>0.53680555555555498</c:v>
                </c:pt>
                <c:pt idx="774">
                  <c:v>0.53749999999999998</c:v>
                </c:pt>
                <c:pt idx="775">
                  <c:v>0.53819444444444398</c:v>
                </c:pt>
                <c:pt idx="776">
                  <c:v>0.53888888888888797</c:v>
                </c:pt>
                <c:pt idx="777">
                  <c:v>0.53958333333333297</c:v>
                </c:pt>
                <c:pt idx="778">
                  <c:v>0.54027777777777697</c:v>
                </c:pt>
                <c:pt idx="779">
                  <c:v>0.54097222222222197</c:v>
                </c:pt>
                <c:pt idx="780">
                  <c:v>0.54166666666666596</c:v>
                </c:pt>
                <c:pt idx="781">
                  <c:v>0.54236111111111096</c:v>
                </c:pt>
                <c:pt idx="782">
                  <c:v>0.54305555555555496</c:v>
                </c:pt>
                <c:pt idx="783">
                  <c:v>0.54374999999999996</c:v>
                </c:pt>
                <c:pt idx="784">
                  <c:v>0.54444444444444395</c:v>
                </c:pt>
                <c:pt idx="785">
                  <c:v>0.54513888888888895</c:v>
                </c:pt>
                <c:pt idx="786">
                  <c:v>0.54583333333333295</c:v>
                </c:pt>
                <c:pt idx="787">
                  <c:v>0.54652777777777695</c:v>
                </c:pt>
                <c:pt idx="788">
                  <c:v>0.54722222222222205</c:v>
                </c:pt>
                <c:pt idx="789">
                  <c:v>0.54791666666666605</c:v>
                </c:pt>
                <c:pt idx="790">
                  <c:v>0.54861111111111105</c:v>
                </c:pt>
                <c:pt idx="791">
                  <c:v>0.54930555555555505</c:v>
                </c:pt>
                <c:pt idx="792">
                  <c:v>0.55000000000000004</c:v>
                </c:pt>
                <c:pt idx="793">
                  <c:v>0.55069444444444404</c:v>
                </c:pt>
                <c:pt idx="794">
                  <c:v>0.55138888888888804</c:v>
                </c:pt>
                <c:pt idx="795">
                  <c:v>0.55208333333333304</c:v>
                </c:pt>
                <c:pt idx="796">
                  <c:v>0.55277777777777704</c:v>
                </c:pt>
                <c:pt idx="797">
                  <c:v>0.55347222222222203</c:v>
                </c:pt>
                <c:pt idx="798">
                  <c:v>0.55416666666666603</c:v>
                </c:pt>
                <c:pt idx="799">
                  <c:v>0.55486111111111103</c:v>
                </c:pt>
                <c:pt idx="800">
                  <c:v>0.55555555555555503</c:v>
                </c:pt>
                <c:pt idx="801">
                  <c:v>0.55625000000000002</c:v>
                </c:pt>
                <c:pt idx="802">
                  <c:v>0.55694444444444402</c:v>
                </c:pt>
                <c:pt idx="803">
                  <c:v>0.55763888888888802</c:v>
                </c:pt>
                <c:pt idx="804">
                  <c:v>0.55833333333333302</c:v>
                </c:pt>
                <c:pt idx="805">
                  <c:v>0.55902777777777701</c:v>
                </c:pt>
                <c:pt idx="806">
                  <c:v>0.55972222222222201</c:v>
                </c:pt>
                <c:pt idx="807">
                  <c:v>0.56041666666666601</c:v>
                </c:pt>
                <c:pt idx="808">
                  <c:v>0.56111111111111101</c:v>
                </c:pt>
                <c:pt idx="809">
                  <c:v>0.561805555555555</c:v>
                </c:pt>
                <c:pt idx="810">
                  <c:v>0.5625</c:v>
                </c:pt>
                <c:pt idx="811">
                  <c:v>0.563194444444444</c:v>
                </c:pt>
                <c:pt idx="812">
                  <c:v>0.563888888888888</c:v>
                </c:pt>
                <c:pt idx="813">
                  <c:v>0.56458333333333299</c:v>
                </c:pt>
                <c:pt idx="814">
                  <c:v>0.56527777777777699</c:v>
                </c:pt>
                <c:pt idx="815">
                  <c:v>0.56597222222222199</c:v>
                </c:pt>
                <c:pt idx="816">
                  <c:v>0.56666666666666599</c:v>
                </c:pt>
                <c:pt idx="817">
                  <c:v>0.56736111111111098</c:v>
                </c:pt>
                <c:pt idx="818">
                  <c:v>0.56805555555555498</c:v>
                </c:pt>
                <c:pt idx="819">
                  <c:v>0.56874999999999998</c:v>
                </c:pt>
                <c:pt idx="820">
                  <c:v>0.56944444444444398</c:v>
                </c:pt>
                <c:pt idx="821">
                  <c:v>0.57013888888888797</c:v>
                </c:pt>
                <c:pt idx="822">
                  <c:v>0.57083333333333297</c:v>
                </c:pt>
                <c:pt idx="823">
                  <c:v>0.57152777777777697</c:v>
                </c:pt>
                <c:pt idx="824">
                  <c:v>0.57222222222222197</c:v>
                </c:pt>
                <c:pt idx="825">
                  <c:v>0.57291666666666596</c:v>
                </c:pt>
                <c:pt idx="826">
                  <c:v>0.57361111111111096</c:v>
                </c:pt>
                <c:pt idx="827">
                  <c:v>0.57430555555555496</c:v>
                </c:pt>
                <c:pt idx="828">
                  <c:v>0.57499999999999996</c:v>
                </c:pt>
                <c:pt idx="829">
                  <c:v>0.57569444444444395</c:v>
                </c:pt>
                <c:pt idx="830">
                  <c:v>0.57638888888888895</c:v>
                </c:pt>
                <c:pt idx="831">
                  <c:v>0.57708333333333295</c:v>
                </c:pt>
                <c:pt idx="832">
                  <c:v>0.57777777777777695</c:v>
                </c:pt>
                <c:pt idx="833">
                  <c:v>0.57847222222222205</c:v>
                </c:pt>
                <c:pt idx="834">
                  <c:v>0.57916666666666605</c:v>
                </c:pt>
                <c:pt idx="835">
                  <c:v>0.57986111111111105</c:v>
                </c:pt>
                <c:pt idx="836">
                  <c:v>0.58055555555555505</c:v>
                </c:pt>
                <c:pt idx="837">
                  <c:v>0.58125000000000004</c:v>
                </c:pt>
                <c:pt idx="838">
                  <c:v>0.58194444444444404</c:v>
                </c:pt>
                <c:pt idx="839">
                  <c:v>0.58263888888888804</c:v>
                </c:pt>
                <c:pt idx="840">
                  <c:v>0.58333333333333304</c:v>
                </c:pt>
                <c:pt idx="841">
                  <c:v>0.58402777777777704</c:v>
                </c:pt>
                <c:pt idx="842">
                  <c:v>0.58472222222222203</c:v>
                </c:pt>
                <c:pt idx="843">
                  <c:v>0.58541666666666603</c:v>
                </c:pt>
                <c:pt idx="844">
                  <c:v>0.58611111111111103</c:v>
                </c:pt>
                <c:pt idx="845">
                  <c:v>0.58680555555555503</c:v>
                </c:pt>
                <c:pt idx="846">
                  <c:v>0.58750000000000002</c:v>
                </c:pt>
                <c:pt idx="847">
                  <c:v>0.58819444444444402</c:v>
                </c:pt>
                <c:pt idx="848">
                  <c:v>0.58888888888888802</c:v>
                </c:pt>
                <c:pt idx="849">
                  <c:v>0.58958333333333302</c:v>
                </c:pt>
                <c:pt idx="850">
                  <c:v>0.59027777777777701</c:v>
                </c:pt>
                <c:pt idx="851">
                  <c:v>0.59097222222222201</c:v>
                </c:pt>
                <c:pt idx="852">
                  <c:v>0.59166666666666601</c:v>
                </c:pt>
                <c:pt idx="853">
                  <c:v>0.59236111111111101</c:v>
                </c:pt>
                <c:pt idx="854">
                  <c:v>0.593055555555555</c:v>
                </c:pt>
                <c:pt idx="855">
                  <c:v>0.59375</c:v>
                </c:pt>
                <c:pt idx="856">
                  <c:v>0.594444444444444</c:v>
                </c:pt>
                <c:pt idx="857">
                  <c:v>0.595138888888888</c:v>
                </c:pt>
                <c:pt idx="858">
                  <c:v>0.59583333333333299</c:v>
                </c:pt>
                <c:pt idx="859">
                  <c:v>0.59652777777777699</c:v>
                </c:pt>
                <c:pt idx="860">
                  <c:v>0.59722222222222199</c:v>
                </c:pt>
                <c:pt idx="861">
                  <c:v>0.59791666666666599</c:v>
                </c:pt>
                <c:pt idx="862">
                  <c:v>0.59861111111111098</c:v>
                </c:pt>
                <c:pt idx="863">
                  <c:v>0.59930555555555498</c:v>
                </c:pt>
                <c:pt idx="864">
                  <c:v>0.6</c:v>
                </c:pt>
                <c:pt idx="865">
                  <c:v>0.60069444444444398</c:v>
                </c:pt>
                <c:pt idx="866">
                  <c:v>0.60138888888888797</c:v>
                </c:pt>
                <c:pt idx="867">
                  <c:v>0.60208333333333297</c:v>
                </c:pt>
                <c:pt idx="868">
                  <c:v>0.60277777777777697</c:v>
                </c:pt>
                <c:pt idx="869">
                  <c:v>0.60347222222222197</c:v>
                </c:pt>
                <c:pt idx="870">
                  <c:v>0.60416666666666596</c:v>
                </c:pt>
                <c:pt idx="871">
                  <c:v>0.60486111111111096</c:v>
                </c:pt>
                <c:pt idx="872">
                  <c:v>0.60555555555555496</c:v>
                </c:pt>
                <c:pt idx="873">
                  <c:v>0.60624999999999996</c:v>
                </c:pt>
                <c:pt idx="874">
                  <c:v>0.60694444444444395</c:v>
                </c:pt>
                <c:pt idx="875">
                  <c:v>0.60763888888888895</c:v>
                </c:pt>
                <c:pt idx="876">
                  <c:v>0.60833333333333295</c:v>
                </c:pt>
                <c:pt idx="877">
                  <c:v>0.60902777777777695</c:v>
                </c:pt>
                <c:pt idx="878">
                  <c:v>0.60972222222222205</c:v>
                </c:pt>
                <c:pt idx="879">
                  <c:v>0.61041666666666605</c:v>
                </c:pt>
                <c:pt idx="880">
                  <c:v>0.61111111111111105</c:v>
                </c:pt>
                <c:pt idx="881">
                  <c:v>0.61180555555555505</c:v>
                </c:pt>
                <c:pt idx="882">
                  <c:v>0.61250000000000004</c:v>
                </c:pt>
                <c:pt idx="883">
                  <c:v>0.61319444444444404</c:v>
                </c:pt>
                <c:pt idx="884">
                  <c:v>0.61388888888888804</c:v>
                </c:pt>
                <c:pt idx="885">
                  <c:v>0.61458333333333304</c:v>
                </c:pt>
                <c:pt idx="886">
                  <c:v>0.61527777777777704</c:v>
                </c:pt>
                <c:pt idx="887">
                  <c:v>0.61597222222222203</c:v>
                </c:pt>
                <c:pt idx="888">
                  <c:v>0.61666666666666603</c:v>
                </c:pt>
                <c:pt idx="889">
                  <c:v>0.61736111111111103</c:v>
                </c:pt>
                <c:pt idx="890">
                  <c:v>0.61805555555555503</c:v>
                </c:pt>
                <c:pt idx="891">
                  <c:v>0.61875000000000002</c:v>
                </c:pt>
                <c:pt idx="892">
                  <c:v>0.61944444444444402</c:v>
                </c:pt>
                <c:pt idx="893">
                  <c:v>0.62013888888888802</c:v>
                </c:pt>
                <c:pt idx="894">
                  <c:v>0.62083333333333302</c:v>
                </c:pt>
                <c:pt idx="895">
                  <c:v>0.62152777777777701</c:v>
                </c:pt>
                <c:pt idx="896">
                  <c:v>0.62222222222222201</c:v>
                </c:pt>
                <c:pt idx="897">
                  <c:v>0.62291666666666601</c:v>
                </c:pt>
                <c:pt idx="898">
                  <c:v>0.62361111111111101</c:v>
                </c:pt>
                <c:pt idx="899">
                  <c:v>0.624305555555555</c:v>
                </c:pt>
                <c:pt idx="900">
                  <c:v>0.625</c:v>
                </c:pt>
                <c:pt idx="901">
                  <c:v>0.625694444444444</c:v>
                </c:pt>
                <c:pt idx="902">
                  <c:v>0.626388888888888</c:v>
                </c:pt>
                <c:pt idx="903">
                  <c:v>0.62708333333333299</c:v>
                </c:pt>
                <c:pt idx="904">
                  <c:v>0.62777777777777699</c:v>
                </c:pt>
                <c:pt idx="905">
                  <c:v>0.62847222222222199</c:v>
                </c:pt>
                <c:pt idx="906">
                  <c:v>0.62916666666666599</c:v>
                </c:pt>
                <c:pt idx="907">
                  <c:v>0.62986111111111098</c:v>
                </c:pt>
                <c:pt idx="908">
                  <c:v>0.63055555555555498</c:v>
                </c:pt>
                <c:pt idx="909">
                  <c:v>0.63124999999999998</c:v>
                </c:pt>
                <c:pt idx="910">
                  <c:v>0.63194444444444398</c:v>
                </c:pt>
                <c:pt idx="911">
                  <c:v>0.63263888888888797</c:v>
                </c:pt>
                <c:pt idx="912">
                  <c:v>0.63333333333333297</c:v>
                </c:pt>
                <c:pt idx="913">
                  <c:v>0.63402777777777697</c:v>
                </c:pt>
                <c:pt idx="914">
                  <c:v>0.63472222222222197</c:v>
                </c:pt>
                <c:pt idx="915">
                  <c:v>0.63541666666666596</c:v>
                </c:pt>
                <c:pt idx="916">
                  <c:v>0.63611111111111096</c:v>
                </c:pt>
                <c:pt idx="917">
                  <c:v>0.63680555555555496</c:v>
                </c:pt>
                <c:pt idx="918">
                  <c:v>0.63749999999999996</c:v>
                </c:pt>
                <c:pt idx="919">
                  <c:v>0.63819444444444395</c:v>
                </c:pt>
                <c:pt idx="920">
                  <c:v>0.63888888888888895</c:v>
                </c:pt>
                <c:pt idx="921">
                  <c:v>0.63958333333333295</c:v>
                </c:pt>
                <c:pt idx="922">
                  <c:v>0.64027777777777695</c:v>
                </c:pt>
                <c:pt idx="923">
                  <c:v>0.64097222222222205</c:v>
                </c:pt>
                <c:pt idx="924">
                  <c:v>0.64166666666666605</c:v>
                </c:pt>
                <c:pt idx="925">
                  <c:v>0.64236111111111105</c:v>
                </c:pt>
                <c:pt idx="926">
                  <c:v>0.64305555555555505</c:v>
                </c:pt>
                <c:pt idx="927">
                  <c:v>0.64375000000000004</c:v>
                </c:pt>
                <c:pt idx="928">
                  <c:v>0.64444444444444404</c:v>
                </c:pt>
                <c:pt idx="929">
                  <c:v>0.64513888888888804</c:v>
                </c:pt>
                <c:pt idx="930">
                  <c:v>0.64583333333333304</c:v>
                </c:pt>
                <c:pt idx="931">
                  <c:v>0.64652777777777704</c:v>
                </c:pt>
                <c:pt idx="932">
                  <c:v>0.64722222222222203</c:v>
                </c:pt>
                <c:pt idx="933">
                  <c:v>0.64791666666666603</c:v>
                </c:pt>
                <c:pt idx="934">
                  <c:v>0.64861111111111103</c:v>
                </c:pt>
                <c:pt idx="935">
                  <c:v>0.64930555555555503</c:v>
                </c:pt>
                <c:pt idx="936">
                  <c:v>0.65</c:v>
                </c:pt>
                <c:pt idx="937">
                  <c:v>0.65069444444444402</c:v>
                </c:pt>
                <c:pt idx="938">
                  <c:v>0.65138888888888802</c:v>
                </c:pt>
                <c:pt idx="939">
                  <c:v>0.65208333333333302</c:v>
                </c:pt>
                <c:pt idx="940">
                  <c:v>0.65277777777777701</c:v>
                </c:pt>
                <c:pt idx="941">
                  <c:v>0.65347222222222201</c:v>
                </c:pt>
                <c:pt idx="942">
                  <c:v>0.65416666666666601</c:v>
                </c:pt>
                <c:pt idx="943">
                  <c:v>0.65486111111111101</c:v>
                </c:pt>
                <c:pt idx="944">
                  <c:v>0.655555555555555</c:v>
                </c:pt>
                <c:pt idx="945">
                  <c:v>0.65625</c:v>
                </c:pt>
                <c:pt idx="946">
                  <c:v>0.656944444444444</c:v>
                </c:pt>
                <c:pt idx="947">
                  <c:v>0.657638888888888</c:v>
                </c:pt>
                <c:pt idx="948">
                  <c:v>0.65833333333333299</c:v>
                </c:pt>
                <c:pt idx="949">
                  <c:v>0.65902777777777699</c:v>
                </c:pt>
                <c:pt idx="950">
                  <c:v>0.65972222222222199</c:v>
                </c:pt>
                <c:pt idx="951">
                  <c:v>0.66041666666666599</c:v>
                </c:pt>
                <c:pt idx="952">
                  <c:v>0.66111111111111098</c:v>
                </c:pt>
                <c:pt idx="953">
                  <c:v>0.66180555555555498</c:v>
                </c:pt>
                <c:pt idx="954">
                  <c:v>0.66249999999999998</c:v>
                </c:pt>
                <c:pt idx="955">
                  <c:v>0.66319444444444398</c:v>
                </c:pt>
                <c:pt idx="956">
                  <c:v>0.66388888888888797</c:v>
                </c:pt>
                <c:pt idx="957">
                  <c:v>0.66458333333333297</c:v>
                </c:pt>
                <c:pt idx="958">
                  <c:v>0.66527777777777697</c:v>
                </c:pt>
                <c:pt idx="959">
                  <c:v>0.66597222222222197</c:v>
                </c:pt>
                <c:pt idx="960">
                  <c:v>0.66666666666666596</c:v>
                </c:pt>
                <c:pt idx="961">
                  <c:v>0.66736111111111096</c:v>
                </c:pt>
                <c:pt idx="962">
                  <c:v>0.66805555555555496</c:v>
                </c:pt>
                <c:pt idx="963">
                  <c:v>0.66874999999999996</c:v>
                </c:pt>
                <c:pt idx="964">
                  <c:v>0.66944444444444395</c:v>
                </c:pt>
                <c:pt idx="965">
                  <c:v>0.67013888888888895</c:v>
                </c:pt>
                <c:pt idx="966">
                  <c:v>0.67083333333333295</c:v>
                </c:pt>
                <c:pt idx="967">
                  <c:v>0.67152777777777695</c:v>
                </c:pt>
                <c:pt idx="968">
                  <c:v>0.67222222222222205</c:v>
                </c:pt>
                <c:pt idx="969">
                  <c:v>0.67291666666666605</c:v>
                </c:pt>
                <c:pt idx="970">
                  <c:v>0.67361111111111105</c:v>
                </c:pt>
                <c:pt idx="971">
                  <c:v>0.67430555555555505</c:v>
                </c:pt>
                <c:pt idx="972">
                  <c:v>0.67500000000000004</c:v>
                </c:pt>
                <c:pt idx="973">
                  <c:v>0.67569444444444404</c:v>
                </c:pt>
                <c:pt idx="974">
                  <c:v>0.67638888888888804</c:v>
                </c:pt>
                <c:pt idx="975">
                  <c:v>0.67708333333333304</c:v>
                </c:pt>
                <c:pt idx="976">
                  <c:v>0.67777777777777704</c:v>
                </c:pt>
                <c:pt idx="977">
                  <c:v>0.67847222222222203</c:v>
                </c:pt>
                <c:pt idx="978">
                  <c:v>0.67916666666666603</c:v>
                </c:pt>
                <c:pt idx="979">
                  <c:v>0.67986111111111103</c:v>
                </c:pt>
                <c:pt idx="980">
                  <c:v>0.68055555555555503</c:v>
                </c:pt>
                <c:pt idx="981">
                  <c:v>0.68125000000000002</c:v>
                </c:pt>
                <c:pt idx="982">
                  <c:v>0.68194444444444402</c:v>
                </c:pt>
                <c:pt idx="983">
                  <c:v>0.68263888888888802</c:v>
                </c:pt>
                <c:pt idx="984">
                  <c:v>0.68333333333333302</c:v>
                </c:pt>
                <c:pt idx="985">
                  <c:v>0.68402777777777701</c:v>
                </c:pt>
                <c:pt idx="986">
                  <c:v>0.68472222222222201</c:v>
                </c:pt>
                <c:pt idx="987">
                  <c:v>0.68541666666666601</c:v>
                </c:pt>
                <c:pt idx="988">
                  <c:v>0.68611111111111101</c:v>
                </c:pt>
                <c:pt idx="989">
                  <c:v>0.686805555555555</c:v>
                </c:pt>
                <c:pt idx="990">
                  <c:v>0.6875</c:v>
                </c:pt>
                <c:pt idx="991">
                  <c:v>0.688194444444444</c:v>
                </c:pt>
                <c:pt idx="992">
                  <c:v>0.688888888888888</c:v>
                </c:pt>
                <c:pt idx="993">
                  <c:v>0.68958333333333299</c:v>
                </c:pt>
                <c:pt idx="994">
                  <c:v>0.69027777777777699</c:v>
                </c:pt>
                <c:pt idx="995">
                  <c:v>0.69097222222222199</c:v>
                </c:pt>
                <c:pt idx="996">
                  <c:v>0.69166666666666599</c:v>
                </c:pt>
                <c:pt idx="997">
                  <c:v>0.69236111111111098</c:v>
                </c:pt>
                <c:pt idx="998">
                  <c:v>0.69305555555555498</c:v>
                </c:pt>
                <c:pt idx="999">
                  <c:v>0.69374999999999998</c:v>
                </c:pt>
                <c:pt idx="1000">
                  <c:v>0.69444444444444398</c:v>
                </c:pt>
                <c:pt idx="1001">
                  <c:v>0.69513888888888797</c:v>
                </c:pt>
                <c:pt idx="1002">
                  <c:v>0.69583333333333297</c:v>
                </c:pt>
                <c:pt idx="1003">
                  <c:v>0.69652777777777697</c:v>
                </c:pt>
                <c:pt idx="1004">
                  <c:v>0.69722222222222197</c:v>
                </c:pt>
                <c:pt idx="1005">
                  <c:v>0.69791666666666596</c:v>
                </c:pt>
                <c:pt idx="1006">
                  <c:v>0.69861111111111096</c:v>
                </c:pt>
                <c:pt idx="1007">
                  <c:v>0.69930555555555496</c:v>
                </c:pt>
                <c:pt idx="1008">
                  <c:v>0.7</c:v>
                </c:pt>
                <c:pt idx="1009">
                  <c:v>0.70069444444444395</c:v>
                </c:pt>
                <c:pt idx="1010">
                  <c:v>0.70138888888888895</c:v>
                </c:pt>
                <c:pt idx="1011">
                  <c:v>0.70208333333333295</c:v>
                </c:pt>
                <c:pt idx="1012">
                  <c:v>0.70277777777777695</c:v>
                </c:pt>
                <c:pt idx="1013">
                  <c:v>0.70347222222222205</c:v>
                </c:pt>
                <c:pt idx="1014">
                  <c:v>0.70416666666666605</c:v>
                </c:pt>
                <c:pt idx="1015">
                  <c:v>0.70486111111111105</c:v>
                </c:pt>
                <c:pt idx="1016">
                  <c:v>0.70555555555555505</c:v>
                </c:pt>
                <c:pt idx="1017">
                  <c:v>0.70625000000000004</c:v>
                </c:pt>
                <c:pt idx="1018">
                  <c:v>0.70694444444444404</c:v>
                </c:pt>
                <c:pt idx="1019">
                  <c:v>0.70763888888888804</c:v>
                </c:pt>
                <c:pt idx="1020">
                  <c:v>0.70833333333333304</c:v>
                </c:pt>
                <c:pt idx="1021">
                  <c:v>0.70902777777777704</c:v>
                </c:pt>
                <c:pt idx="1022">
                  <c:v>0.70972222222222203</c:v>
                </c:pt>
                <c:pt idx="1023">
                  <c:v>0.71041666666666603</c:v>
                </c:pt>
                <c:pt idx="1024">
                  <c:v>0.71111111111111103</c:v>
                </c:pt>
                <c:pt idx="1025">
                  <c:v>0.71180555555555503</c:v>
                </c:pt>
                <c:pt idx="1026">
                  <c:v>0.71250000000000002</c:v>
                </c:pt>
                <c:pt idx="1027">
                  <c:v>0.71319444444444402</c:v>
                </c:pt>
                <c:pt idx="1028">
                  <c:v>0.71388888888888802</c:v>
                </c:pt>
                <c:pt idx="1029">
                  <c:v>0.71458333333333302</c:v>
                </c:pt>
                <c:pt idx="1030">
                  <c:v>0.71527777777777701</c:v>
                </c:pt>
                <c:pt idx="1031">
                  <c:v>0.71597222222222201</c:v>
                </c:pt>
                <c:pt idx="1032">
                  <c:v>0.71666666666666601</c:v>
                </c:pt>
                <c:pt idx="1033">
                  <c:v>0.71736111111111101</c:v>
                </c:pt>
                <c:pt idx="1034">
                  <c:v>0.718055555555555</c:v>
                </c:pt>
                <c:pt idx="1035">
                  <c:v>0.71875</c:v>
                </c:pt>
                <c:pt idx="1036">
                  <c:v>0.719444444444444</c:v>
                </c:pt>
                <c:pt idx="1037">
                  <c:v>0.720138888888888</c:v>
                </c:pt>
                <c:pt idx="1038">
                  <c:v>0.72083333333333299</c:v>
                </c:pt>
                <c:pt idx="1039">
                  <c:v>0.72152777777777699</c:v>
                </c:pt>
                <c:pt idx="1040">
                  <c:v>0.72222222222222199</c:v>
                </c:pt>
                <c:pt idx="1041">
                  <c:v>0.72291666666666599</c:v>
                </c:pt>
                <c:pt idx="1042">
                  <c:v>0.72361111111111098</c:v>
                </c:pt>
                <c:pt idx="1043">
                  <c:v>0.72430555555555498</c:v>
                </c:pt>
                <c:pt idx="1044">
                  <c:v>0.72499999999999998</c:v>
                </c:pt>
                <c:pt idx="1045">
                  <c:v>0.72569444444444398</c:v>
                </c:pt>
                <c:pt idx="1046">
                  <c:v>0.72638888888888797</c:v>
                </c:pt>
                <c:pt idx="1047">
                  <c:v>0.72708333333333297</c:v>
                </c:pt>
                <c:pt idx="1048">
                  <c:v>0.72777777777777697</c:v>
                </c:pt>
                <c:pt idx="1049">
                  <c:v>0.72847222222222197</c:v>
                </c:pt>
                <c:pt idx="1050">
                  <c:v>0.72916666666666596</c:v>
                </c:pt>
                <c:pt idx="1051">
                  <c:v>0.72986111111111096</c:v>
                </c:pt>
                <c:pt idx="1052">
                  <c:v>0.73055555555555496</c:v>
                </c:pt>
                <c:pt idx="1053">
                  <c:v>0.73124999999999996</c:v>
                </c:pt>
                <c:pt idx="1054">
                  <c:v>0.73194444444444395</c:v>
                </c:pt>
                <c:pt idx="1055">
                  <c:v>0.73263888888888895</c:v>
                </c:pt>
                <c:pt idx="1056">
                  <c:v>0.73333333333333295</c:v>
                </c:pt>
                <c:pt idx="1057">
                  <c:v>0.73402777777777695</c:v>
                </c:pt>
                <c:pt idx="1058">
                  <c:v>0.73472222222222205</c:v>
                </c:pt>
                <c:pt idx="1059">
                  <c:v>0.73541666666666605</c:v>
                </c:pt>
                <c:pt idx="1060">
                  <c:v>0.73611111111111105</c:v>
                </c:pt>
                <c:pt idx="1061">
                  <c:v>0.73680555555555505</c:v>
                </c:pt>
                <c:pt idx="1062">
                  <c:v>0.73750000000000004</c:v>
                </c:pt>
                <c:pt idx="1063">
                  <c:v>0.73819444444444404</c:v>
                </c:pt>
                <c:pt idx="1064">
                  <c:v>0.73888888888888804</c:v>
                </c:pt>
                <c:pt idx="1065">
                  <c:v>0.73958333333333304</c:v>
                </c:pt>
                <c:pt idx="1066">
                  <c:v>0.74027777777777704</c:v>
                </c:pt>
                <c:pt idx="1067">
                  <c:v>0.74097222222222203</c:v>
                </c:pt>
                <c:pt idx="1068">
                  <c:v>0.74166666666666603</c:v>
                </c:pt>
                <c:pt idx="1069">
                  <c:v>0.74236111111111103</c:v>
                </c:pt>
                <c:pt idx="1070">
                  <c:v>0.74305555555555503</c:v>
                </c:pt>
                <c:pt idx="1071">
                  <c:v>0.74375000000000002</c:v>
                </c:pt>
                <c:pt idx="1072">
                  <c:v>0.74444444444444402</c:v>
                </c:pt>
                <c:pt idx="1073">
                  <c:v>0.74513888888888802</c:v>
                </c:pt>
                <c:pt idx="1074">
                  <c:v>0.74583333333333302</c:v>
                </c:pt>
                <c:pt idx="1075">
                  <c:v>0.74652777777777701</c:v>
                </c:pt>
                <c:pt idx="1076">
                  <c:v>0.74722222222222201</c:v>
                </c:pt>
                <c:pt idx="1077">
                  <c:v>0.74791666666666601</c:v>
                </c:pt>
                <c:pt idx="1078">
                  <c:v>0.74861111111111101</c:v>
                </c:pt>
                <c:pt idx="1079">
                  <c:v>0.749305555555555</c:v>
                </c:pt>
                <c:pt idx="1080">
                  <c:v>0.75</c:v>
                </c:pt>
                <c:pt idx="1081">
                  <c:v>0.750694444444444</c:v>
                </c:pt>
                <c:pt idx="1082">
                  <c:v>0.751388888888888</c:v>
                </c:pt>
                <c:pt idx="1083">
                  <c:v>0.75208333333333299</c:v>
                </c:pt>
                <c:pt idx="1084">
                  <c:v>0.75277777777777699</c:v>
                </c:pt>
                <c:pt idx="1085">
                  <c:v>0.75347222222222199</c:v>
                </c:pt>
                <c:pt idx="1086">
                  <c:v>0.75416666666666599</c:v>
                </c:pt>
                <c:pt idx="1087">
                  <c:v>0.75486111111111098</c:v>
                </c:pt>
                <c:pt idx="1088">
                  <c:v>0.75555555555555498</c:v>
                </c:pt>
                <c:pt idx="1089">
                  <c:v>0.75624999999999998</c:v>
                </c:pt>
                <c:pt idx="1090">
                  <c:v>0.75694444444444398</c:v>
                </c:pt>
                <c:pt idx="1091">
                  <c:v>0.75763888888888797</c:v>
                </c:pt>
                <c:pt idx="1092">
                  <c:v>0.75833333333333297</c:v>
                </c:pt>
                <c:pt idx="1093">
                  <c:v>0.75902777777777697</c:v>
                </c:pt>
                <c:pt idx="1094">
                  <c:v>0.75972222222222197</c:v>
                </c:pt>
                <c:pt idx="1095">
                  <c:v>0.76041666666666596</c:v>
                </c:pt>
                <c:pt idx="1096">
                  <c:v>0.76111111111111096</c:v>
                </c:pt>
                <c:pt idx="1097">
                  <c:v>0.76180555555555496</c:v>
                </c:pt>
                <c:pt idx="1098">
                  <c:v>0.76249999999999996</c:v>
                </c:pt>
                <c:pt idx="1099">
                  <c:v>0.76319444444444395</c:v>
                </c:pt>
                <c:pt idx="1100">
                  <c:v>0.76388888888888895</c:v>
                </c:pt>
                <c:pt idx="1101">
                  <c:v>0.76458333333333295</c:v>
                </c:pt>
                <c:pt idx="1102">
                  <c:v>0.76527777777777695</c:v>
                </c:pt>
                <c:pt idx="1103">
                  <c:v>0.76597222222222205</c:v>
                </c:pt>
                <c:pt idx="1104">
                  <c:v>0.76666666666666605</c:v>
                </c:pt>
                <c:pt idx="1105">
                  <c:v>0.76736111111111105</c:v>
                </c:pt>
                <c:pt idx="1106">
                  <c:v>0.76805555555555505</c:v>
                </c:pt>
                <c:pt idx="1107">
                  <c:v>0.76875000000000004</c:v>
                </c:pt>
                <c:pt idx="1108">
                  <c:v>0.76944444444444404</c:v>
                </c:pt>
                <c:pt idx="1109">
                  <c:v>0.77013888888888804</c:v>
                </c:pt>
                <c:pt idx="1110">
                  <c:v>0.77083333333333304</c:v>
                </c:pt>
                <c:pt idx="1111">
                  <c:v>0.77152777777777704</c:v>
                </c:pt>
                <c:pt idx="1112">
                  <c:v>0.77222222222222203</c:v>
                </c:pt>
                <c:pt idx="1113">
                  <c:v>0.77291666666666603</c:v>
                </c:pt>
                <c:pt idx="1114">
                  <c:v>0.77361111111111103</c:v>
                </c:pt>
                <c:pt idx="1115">
                  <c:v>0.77430555555555503</c:v>
                </c:pt>
                <c:pt idx="1116">
                  <c:v>0.77500000000000002</c:v>
                </c:pt>
                <c:pt idx="1117">
                  <c:v>0.77569444444444402</c:v>
                </c:pt>
                <c:pt idx="1118">
                  <c:v>0.77638888888888802</c:v>
                </c:pt>
                <c:pt idx="1119">
                  <c:v>0.77708333333333302</c:v>
                </c:pt>
                <c:pt idx="1120">
                  <c:v>0.77777777777777701</c:v>
                </c:pt>
                <c:pt idx="1121">
                  <c:v>0.77847222222222201</c:v>
                </c:pt>
                <c:pt idx="1122">
                  <c:v>0.77916666666666601</c:v>
                </c:pt>
                <c:pt idx="1123">
                  <c:v>0.77986111111111101</c:v>
                </c:pt>
                <c:pt idx="1124">
                  <c:v>0.780555555555555</c:v>
                </c:pt>
                <c:pt idx="1125">
                  <c:v>0.78125</c:v>
                </c:pt>
                <c:pt idx="1126">
                  <c:v>0.781944444444444</c:v>
                </c:pt>
                <c:pt idx="1127">
                  <c:v>0.782638888888888</c:v>
                </c:pt>
                <c:pt idx="1128">
                  <c:v>0.78333333333333299</c:v>
                </c:pt>
                <c:pt idx="1129">
                  <c:v>0.78402777777777699</c:v>
                </c:pt>
                <c:pt idx="1130">
                  <c:v>0.78472222222222199</c:v>
                </c:pt>
                <c:pt idx="1131">
                  <c:v>0.78541666666666599</c:v>
                </c:pt>
                <c:pt idx="1132">
                  <c:v>0.78611111111111098</c:v>
                </c:pt>
                <c:pt idx="1133">
                  <c:v>0.78680555555555498</c:v>
                </c:pt>
                <c:pt idx="1134">
                  <c:v>0.78749999999999998</c:v>
                </c:pt>
                <c:pt idx="1135">
                  <c:v>0.78819444444444398</c:v>
                </c:pt>
                <c:pt idx="1136">
                  <c:v>0.78888888888888797</c:v>
                </c:pt>
                <c:pt idx="1137">
                  <c:v>0.78958333333333297</c:v>
                </c:pt>
                <c:pt idx="1138">
                  <c:v>0.79027777777777697</c:v>
                </c:pt>
                <c:pt idx="1139">
                  <c:v>0.79097222222222197</c:v>
                </c:pt>
                <c:pt idx="1140">
                  <c:v>0.79166666666666596</c:v>
                </c:pt>
                <c:pt idx="1141">
                  <c:v>0.79236111111111096</c:v>
                </c:pt>
                <c:pt idx="1142">
                  <c:v>0.79305555555555496</c:v>
                </c:pt>
                <c:pt idx="1143">
                  <c:v>0.79374999999999996</c:v>
                </c:pt>
                <c:pt idx="1144">
                  <c:v>0.79444444444444395</c:v>
                </c:pt>
                <c:pt idx="1145">
                  <c:v>0.79513888888888895</c:v>
                </c:pt>
                <c:pt idx="1146">
                  <c:v>0.79583333333333295</c:v>
                </c:pt>
                <c:pt idx="1147">
                  <c:v>0.79652777777777695</c:v>
                </c:pt>
                <c:pt idx="1148">
                  <c:v>0.79722222222222205</c:v>
                </c:pt>
                <c:pt idx="1149">
                  <c:v>0.79791666666666605</c:v>
                </c:pt>
                <c:pt idx="1150">
                  <c:v>0.79861111111111105</c:v>
                </c:pt>
                <c:pt idx="1151">
                  <c:v>0.79930555555555505</c:v>
                </c:pt>
                <c:pt idx="1152">
                  <c:v>0.8</c:v>
                </c:pt>
                <c:pt idx="1153">
                  <c:v>0.80069444444444404</c:v>
                </c:pt>
                <c:pt idx="1154">
                  <c:v>0.80138888888888804</c:v>
                </c:pt>
                <c:pt idx="1155">
                  <c:v>0.80208333333333304</c:v>
                </c:pt>
                <c:pt idx="1156">
                  <c:v>0.80277777777777704</c:v>
                </c:pt>
                <c:pt idx="1157">
                  <c:v>0.80347222222222203</c:v>
                </c:pt>
                <c:pt idx="1158">
                  <c:v>0.80416666666666603</c:v>
                </c:pt>
                <c:pt idx="1159">
                  <c:v>0.80486111111111103</c:v>
                </c:pt>
                <c:pt idx="1160">
                  <c:v>0.80555555555555503</c:v>
                </c:pt>
                <c:pt idx="1161">
                  <c:v>0.80625000000000002</c:v>
                </c:pt>
                <c:pt idx="1162">
                  <c:v>0.80694444444444402</c:v>
                </c:pt>
                <c:pt idx="1163">
                  <c:v>0.80763888888888802</c:v>
                </c:pt>
                <c:pt idx="1164">
                  <c:v>0.80833333333333302</c:v>
                </c:pt>
                <c:pt idx="1165">
                  <c:v>0.80902777777777701</c:v>
                </c:pt>
                <c:pt idx="1166">
                  <c:v>0.80972222222222201</c:v>
                </c:pt>
                <c:pt idx="1167">
                  <c:v>0.81041666666666601</c:v>
                </c:pt>
                <c:pt idx="1168">
                  <c:v>0.81111111111111101</c:v>
                </c:pt>
                <c:pt idx="1169">
                  <c:v>0.811805555555555</c:v>
                </c:pt>
                <c:pt idx="1170">
                  <c:v>0.8125</c:v>
                </c:pt>
                <c:pt idx="1171">
                  <c:v>0.813194444444444</c:v>
                </c:pt>
                <c:pt idx="1172">
                  <c:v>0.813888888888888</c:v>
                </c:pt>
                <c:pt idx="1173">
                  <c:v>0.81458333333333299</c:v>
                </c:pt>
                <c:pt idx="1174">
                  <c:v>0.81527777777777699</c:v>
                </c:pt>
                <c:pt idx="1175">
                  <c:v>0.81597222222222199</c:v>
                </c:pt>
                <c:pt idx="1176">
                  <c:v>0.81666666666666599</c:v>
                </c:pt>
                <c:pt idx="1177">
                  <c:v>0.81736111111111098</c:v>
                </c:pt>
                <c:pt idx="1178">
                  <c:v>0.81805555555555498</c:v>
                </c:pt>
                <c:pt idx="1179">
                  <c:v>0.81874999999999998</c:v>
                </c:pt>
                <c:pt idx="1180">
                  <c:v>0.81944444444444398</c:v>
                </c:pt>
                <c:pt idx="1181">
                  <c:v>0.82013888888888897</c:v>
                </c:pt>
                <c:pt idx="1182">
                  <c:v>0.82083333333333297</c:v>
                </c:pt>
                <c:pt idx="1183">
                  <c:v>0.82152777777777697</c:v>
                </c:pt>
                <c:pt idx="1184">
                  <c:v>0.82222222222222197</c:v>
                </c:pt>
                <c:pt idx="1185">
                  <c:v>0.82291666666666596</c:v>
                </c:pt>
                <c:pt idx="1186">
                  <c:v>0.82361111111111096</c:v>
                </c:pt>
                <c:pt idx="1187">
                  <c:v>0.82430555555555496</c:v>
                </c:pt>
                <c:pt idx="1188">
                  <c:v>0.82499999999999996</c:v>
                </c:pt>
                <c:pt idx="1189">
                  <c:v>0.82569444444444395</c:v>
                </c:pt>
                <c:pt idx="1190">
                  <c:v>0.82638888888888895</c:v>
                </c:pt>
                <c:pt idx="1191">
                  <c:v>0.82708333333333295</c:v>
                </c:pt>
                <c:pt idx="1192">
                  <c:v>0.82777777777777695</c:v>
                </c:pt>
                <c:pt idx="1193">
                  <c:v>0.82847222222222205</c:v>
                </c:pt>
                <c:pt idx="1194">
                  <c:v>0.82916666666666605</c:v>
                </c:pt>
                <c:pt idx="1195">
                  <c:v>0.82986111111111105</c:v>
                </c:pt>
                <c:pt idx="1196">
                  <c:v>0.83055555555555505</c:v>
                </c:pt>
                <c:pt idx="1197">
                  <c:v>0.83125000000000004</c:v>
                </c:pt>
                <c:pt idx="1198">
                  <c:v>0.83194444444444404</c:v>
                </c:pt>
                <c:pt idx="1199">
                  <c:v>0.83263888888888804</c:v>
                </c:pt>
                <c:pt idx="1200">
                  <c:v>0.83333333333333304</c:v>
                </c:pt>
                <c:pt idx="1201">
                  <c:v>0.83402777777777704</c:v>
                </c:pt>
                <c:pt idx="1202">
                  <c:v>0.83472222222222203</c:v>
                </c:pt>
                <c:pt idx="1203">
                  <c:v>0.83541666666666603</c:v>
                </c:pt>
                <c:pt idx="1204">
                  <c:v>0.83611111111111103</c:v>
                </c:pt>
                <c:pt idx="1205">
                  <c:v>0.83680555555555503</c:v>
                </c:pt>
                <c:pt idx="1206">
                  <c:v>0.83750000000000002</c:v>
                </c:pt>
                <c:pt idx="1207">
                  <c:v>0.83819444444444402</c:v>
                </c:pt>
                <c:pt idx="1208">
                  <c:v>0.83888888888888802</c:v>
                </c:pt>
                <c:pt idx="1209">
                  <c:v>0.83958333333333302</c:v>
                </c:pt>
                <c:pt idx="1210">
                  <c:v>0.84027777777777701</c:v>
                </c:pt>
                <c:pt idx="1211">
                  <c:v>0.84097222222222201</c:v>
                </c:pt>
                <c:pt idx="1212">
                  <c:v>0.84166666666666601</c:v>
                </c:pt>
                <c:pt idx="1213">
                  <c:v>0.84236111111111101</c:v>
                </c:pt>
                <c:pt idx="1214">
                  <c:v>0.843055555555555</c:v>
                </c:pt>
                <c:pt idx="1215">
                  <c:v>0.84375</c:v>
                </c:pt>
                <c:pt idx="1216">
                  <c:v>0.844444444444444</c:v>
                </c:pt>
                <c:pt idx="1217">
                  <c:v>0.845138888888888</c:v>
                </c:pt>
                <c:pt idx="1218">
                  <c:v>0.84583333333333299</c:v>
                </c:pt>
                <c:pt idx="1219">
                  <c:v>0.84652777777777699</c:v>
                </c:pt>
                <c:pt idx="1220">
                  <c:v>0.84722222222222199</c:v>
                </c:pt>
                <c:pt idx="1221">
                  <c:v>0.84791666666666599</c:v>
                </c:pt>
                <c:pt idx="1222">
                  <c:v>0.84861111111111098</c:v>
                </c:pt>
                <c:pt idx="1223">
                  <c:v>0.84930555555555498</c:v>
                </c:pt>
                <c:pt idx="1224">
                  <c:v>0.85</c:v>
                </c:pt>
                <c:pt idx="1225">
                  <c:v>0.85069444444444398</c:v>
                </c:pt>
                <c:pt idx="1226">
                  <c:v>0.85138888888888897</c:v>
                </c:pt>
                <c:pt idx="1227">
                  <c:v>0.85208333333333297</c:v>
                </c:pt>
                <c:pt idx="1228">
                  <c:v>0.85277777777777697</c:v>
                </c:pt>
                <c:pt idx="1229">
                  <c:v>0.85347222222222197</c:v>
                </c:pt>
                <c:pt idx="1230">
                  <c:v>0.85416666666666596</c:v>
                </c:pt>
                <c:pt idx="1231">
                  <c:v>0.85486111111111096</c:v>
                </c:pt>
                <c:pt idx="1232">
                  <c:v>0.85555555555555496</c:v>
                </c:pt>
                <c:pt idx="1233">
                  <c:v>0.85624999999999996</c:v>
                </c:pt>
                <c:pt idx="1234">
                  <c:v>0.85694444444444395</c:v>
                </c:pt>
                <c:pt idx="1235">
                  <c:v>0.85763888888888895</c:v>
                </c:pt>
                <c:pt idx="1236">
                  <c:v>0.85833333333333295</c:v>
                </c:pt>
                <c:pt idx="1237">
                  <c:v>0.85902777777777695</c:v>
                </c:pt>
                <c:pt idx="1238">
                  <c:v>0.85972222222222205</c:v>
                </c:pt>
                <c:pt idx="1239">
                  <c:v>0.86041666666666605</c:v>
                </c:pt>
                <c:pt idx="1240">
                  <c:v>0.86111111111111105</c:v>
                </c:pt>
                <c:pt idx="1241">
                  <c:v>0.86180555555555505</c:v>
                </c:pt>
                <c:pt idx="1242">
                  <c:v>0.86250000000000004</c:v>
                </c:pt>
                <c:pt idx="1243">
                  <c:v>0.86319444444444404</c:v>
                </c:pt>
                <c:pt idx="1244">
                  <c:v>0.86388888888888804</c:v>
                </c:pt>
                <c:pt idx="1245">
                  <c:v>0.86458333333333304</c:v>
                </c:pt>
                <c:pt idx="1246">
                  <c:v>0.86527777777777704</c:v>
                </c:pt>
                <c:pt idx="1247">
                  <c:v>0.86597222222222203</c:v>
                </c:pt>
                <c:pt idx="1248">
                  <c:v>0.86666666666666603</c:v>
                </c:pt>
                <c:pt idx="1249">
                  <c:v>0.86736111111111103</c:v>
                </c:pt>
                <c:pt idx="1250">
                  <c:v>0.86805555555555503</c:v>
                </c:pt>
                <c:pt idx="1251">
                  <c:v>0.86875000000000002</c:v>
                </c:pt>
                <c:pt idx="1252">
                  <c:v>0.86944444444444402</c:v>
                </c:pt>
                <c:pt idx="1253">
                  <c:v>0.87013888888888802</c:v>
                </c:pt>
                <c:pt idx="1254">
                  <c:v>0.87083333333333302</c:v>
                </c:pt>
                <c:pt idx="1255">
                  <c:v>0.87152777777777701</c:v>
                </c:pt>
                <c:pt idx="1256">
                  <c:v>0.87222222222222201</c:v>
                </c:pt>
                <c:pt idx="1257">
                  <c:v>0.87291666666666601</c:v>
                </c:pt>
                <c:pt idx="1258">
                  <c:v>0.87361111111111101</c:v>
                </c:pt>
                <c:pt idx="1259">
                  <c:v>0.874305555555555</c:v>
                </c:pt>
                <c:pt idx="1260">
                  <c:v>0.875</c:v>
                </c:pt>
                <c:pt idx="1261">
                  <c:v>0.875694444444444</c:v>
                </c:pt>
                <c:pt idx="1262">
                  <c:v>0.876388888888888</c:v>
                </c:pt>
                <c:pt idx="1263">
                  <c:v>0.87708333333333299</c:v>
                </c:pt>
                <c:pt idx="1264">
                  <c:v>0.87777777777777699</c:v>
                </c:pt>
                <c:pt idx="1265">
                  <c:v>0.87847222222222199</c:v>
                </c:pt>
                <c:pt idx="1266">
                  <c:v>0.87916666666666599</c:v>
                </c:pt>
                <c:pt idx="1267">
                  <c:v>0.87986111111111098</c:v>
                </c:pt>
                <c:pt idx="1268">
                  <c:v>0.88055555555555498</c:v>
                </c:pt>
                <c:pt idx="1269">
                  <c:v>0.88124999999999998</c:v>
                </c:pt>
                <c:pt idx="1270">
                  <c:v>0.88194444444444398</c:v>
                </c:pt>
                <c:pt idx="1271">
                  <c:v>0.88263888888888897</c:v>
                </c:pt>
                <c:pt idx="1272">
                  <c:v>0.88333333333333297</c:v>
                </c:pt>
                <c:pt idx="1273">
                  <c:v>0.88402777777777697</c:v>
                </c:pt>
                <c:pt idx="1274">
                  <c:v>0.88472222222222197</c:v>
                </c:pt>
                <c:pt idx="1275">
                  <c:v>0.88541666666666596</c:v>
                </c:pt>
                <c:pt idx="1276">
                  <c:v>0.88611111111111096</c:v>
                </c:pt>
                <c:pt idx="1277">
                  <c:v>0.88680555555555496</c:v>
                </c:pt>
                <c:pt idx="1278">
                  <c:v>0.88749999999999996</c:v>
                </c:pt>
                <c:pt idx="1279">
                  <c:v>0.88819444444444395</c:v>
                </c:pt>
                <c:pt idx="1280">
                  <c:v>0.88888888888888895</c:v>
                </c:pt>
                <c:pt idx="1281">
                  <c:v>0.88958333333333295</c:v>
                </c:pt>
                <c:pt idx="1282">
                  <c:v>0.89027777777777695</c:v>
                </c:pt>
                <c:pt idx="1283">
                  <c:v>0.89097222222222205</c:v>
                </c:pt>
                <c:pt idx="1284">
                  <c:v>0.89166666666666605</c:v>
                </c:pt>
                <c:pt idx="1285">
                  <c:v>0.89236111111111105</c:v>
                </c:pt>
                <c:pt idx="1286">
                  <c:v>0.89305555555555505</c:v>
                </c:pt>
                <c:pt idx="1287">
                  <c:v>0.89375000000000004</c:v>
                </c:pt>
                <c:pt idx="1288">
                  <c:v>0.89444444444444404</c:v>
                </c:pt>
                <c:pt idx="1289">
                  <c:v>0.89513888888888804</c:v>
                </c:pt>
                <c:pt idx="1290">
                  <c:v>0.89583333333333304</c:v>
                </c:pt>
                <c:pt idx="1291">
                  <c:v>0.89652777777777704</c:v>
                </c:pt>
                <c:pt idx="1292">
                  <c:v>0.89722222222222203</c:v>
                </c:pt>
                <c:pt idx="1293">
                  <c:v>0.89791666666666603</c:v>
                </c:pt>
                <c:pt idx="1294">
                  <c:v>0.89861111111111103</c:v>
                </c:pt>
                <c:pt idx="1295">
                  <c:v>0.89930555555555503</c:v>
                </c:pt>
                <c:pt idx="1296">
                  <c:v>0.9</c:v>
                </c:pt>
                <c:pt idx="1297">
                  <c:v>0.90069444444444402</c:v>
                </c:pt>
                <c:pt idx="1298">
                  <c:v>0.90138888888888802</c:v>
                </c:pt>
                <c:pt idx="1299">
                  <c:v>0.90208333333333302</c:v>
                </c:pt>
                <c:pt idx="1300">
                  <c:v>0.90277777777777701</c:v>
                </c:pt>
                <c:pt idx="1301">
                  <c:v>0.90347222222222201</c:v>
                </c:pt>
                <c:pt idx="1302">
                  <c:v>0.90416666666666601</c:v>
                </c:pt>
                <c:pt idx="1303">
                  <c:v>0.90486111111111101</c:v>
                </c:pt>
                <c:pt idx="1304">
                  <c:v>0.905555555555555</c:v>
                </c:pt>
                <c:pt idx="1305">
                  <c:v>0.90625</c:v>
                </c:pt>
                <c:pt idx="1306">
                  <c:v>0.906944444444444</c:v>
                </c:pt>
                <c:pt idx="1307">
                  <c:v>0.907638888888888</c:v>
                </c:pt>
                <c:pt idx="1308">
                  <c:v>0.90833333333333299</c:v>
                </c:pt>
                <c:pt idx="1309">
                  <c:v>0.90902777777777699</c:v>
                </c:pt>
                <c:pt idx="1310">
                  <c:v>0.90972222222222199</c:v>
                </c:pt>
                <c:pt idx="1311">
                  <c:v>0.91041666666666599</c:v>
                </c:pt>
                <c:pt idx="1312">
                  <c:v>0.91111111111111098</c:v>
                </c:pt>
                <c:pt idx="1313">
                  <c:v>0.91180555555555498</c:v>
                </c:pt>
                <c:pt idx="1314">
                  <c:v>0.91249999999999998</c:v>
                </c:pt>
                <c:pt idx="1315">
                  <c:v>0.91319444444444398</c:v>
                </c:pt>
                <c:pt idx="1316">
                  <c:v>0.91388888888888897</c:v>
                </c:pt>
                <c:pt idx="1317">
                  <c:v>0.91458333333333297</c:v>
                </c:pt>
                <c:pt idx="1318">
                  <c:v>0.91527777777777697</c:v>
                </c:pt>
                <c:pt idx="1319">
                  <c:v>0.91597222222222197</c:v>
                </c:pt>
                <c:pt idx="1320">
                  <c:v>0.91666666666666596</c:v>
                </c:pt>
                <c:pt idx="1321">
                  <c:v>0.91736111111111096</c:v>
                </c:pt>
                <c:pt idx="1322">
                  <c:v>0.91805555555555496</c:v>
                </c:pt>
                <c:pt idx="1323">
                  <c:v>0.91874999999999996</c:v>
                </c:pt>
                <c:pt idx="1324">
                  <c:v>0.91944444444444395</c:v>
                </c:pt>
                <c:pt idx="1325">
                  <c:v>0.92013888888888895</c:v>
                </c:pt>
                <c:pt idx="1326">
                  <c:v>0.92083333333333295</c:v>
                </c:pt>
                <c:pt idx="1327">
                  <c:v>0.92152777777777695</c:v>
                </c:pt>
                <c:pt idx="1328">
                  <c:v>0.92222222222222205</c:v>
                </c:pt>
                <c:pt idx="1329">
                  <c:v>0.92291666666666605</c:v>
                </c:pt>
                <c:pt idx="1330">
                  <c:v>0.92361111111111105</c:v>
                </c:pt>
                <c:pt idx="1331">
                  <c:v>0.92430555555555505</c:v>
                </c:pt>
                <c:pt idx="1332">
                  <c:v>0.92500000000000004</c:v>
                </c:pt>
                <c:pt idx="1333">
                  <c:v>0.92569444444444404</c:v>
                </c:pt>
                <c:pt idx="1334">
                  <c:v>0.92638888888888804</c:v>
                </c:pt>
                <c:pt idx="1335">
                  <c:v>0.92708333333333304</c:v>
                </c:pt>
                <c:pt idx="1336">
                  <c:v>0.92777777777777704</c:v>
                </c:pt>
                <c:pt idx="1337">
                  <c:v>0.92847222222222203</c:v>
                </c:pt>
                <c:pt idx="1338">
                  <c:v>0.92916666666666603</c:v>
                </c:pt>
                <c:pt idx="1339">
                  <c:v>0.92986111111111103</c:v>
                </c:pt>
                <c:pt idx="1340">
                  <c:v>0.93055555555555503</c:v>
                </c:pt>
                <c:pt idx="1341">
                  <c:v>0.93125000000000002</c:v>
                </c:pt>
                <c:pt idx="1342">
                  <c:v>0.93194444444444402</c:v>
                </c:pt>
                <c:pt idx="1343">
                  <c:v>0.93263888888888802</c:v>
                </c:pt>
                <c:pt idx="1344">
                  <c:v>0.93333333333333302</c:v>
                </c:pt>
                <c:pt idx="1345">
                  <c:v>0.93402777777777701</c:v>
                </c:pt>
                <c:pt idx="1346">
                  <c:v>0.93472222222222201</c:v>
                </c:pt>
                <c:pt idx="1347">
                  <c:v>0.93541666666666601</c:v>
                </c:pt>
                <c:pt idx="1348">
                  <c:v>0.93611111111111101</c:v>
                </c:pt>
                <c:pt idx="1349">
                  <c:v>0.936805555555555</c:v>
                </c:pt>
                <c:pt idx="1350">
                  <c:v>0.9375</c:v>
                </c:pt>
                <c:pt idx="1351">
                  <c:v>0.938194444444444</c:v>
                </c:pt>
                <c:pt idx="1352">
                  <c:v>0.938888888888888</c:v>
                </c:pt>
                <c:pt idx="1353">
                  <c:v>0.93958333333333299</c:v>
                </c:pt>
                <c:pt idx="1354">
                  <c:v>0.94027777777777699</c:v>
                </c:pt>
                <c:pt idx="1355">
                  <c:v>0.94097222222222199</c:v>
                </c:pt>
                <c:pt idx="1356">
                  <c:v>0.94166666666666599</c:v>
                </c:pt>
                <c:pt idx="1357">
                  <c:v>0.94236111111111098</c:v>
                </c:pt>
                <c:pt idx="1358">
                  <c:v>0.94305555555555498</c:v>
                </c:pt>
                <c:pt idx="1359">
                  <c:v>0.94374999999999998</c:v>
                </c:pt>
                <c:pt idx="1360">
                  <c:v>0.94444444444444398</c:v>
                </c:pt>
                <c:pt idx="1361">
                  <c:v>0.94513888888888897</c:v>
                </c:pt>
                <c:pt idx="1362">
                  <c:v>0.94583333333333297</c:v>
                </c:pt>
                <c:pt idx="1363">
                  <c:v>0.94652777777777697</c:v>
                </c:pt>
                <c:pt idx="1364">
                  <c:v>0.94722222222222197</c:v>
                </c:pt>
                <c:pt idx="1365">
                  <c:v>0.94791666666666596</c:v>
                </c:pt>
                <c:pt idx="1366">
                  <c:v>0.94861111111111096</c:v>
                </c:pt>
                <c:pt idx="1367">
                  <c:v>0.94930555555555496</c:v>
                </c:pt>
                <c:pt idx="1368">
                  <c:v>0.95</c:v>
                </c:pt>
                <c:pt idx="1369">
                  <c:v>0.95069444444444395</c:v>
                </c:pt>
                <c:pt idx="1370">
                  <c:v>0.95138888888888895</c:v>
                </c:pt>
                <c:pt idx="1371">
                  <c:v>0.95208333333333295</c:v>
                </c:pt>
                <c:pt idx="1372">
                  <c:v>0.95277777777777695</c:v>
                </c:pt>
                <c:pt idx="1373">
                  <c:v>0.95347222222222205</c:v>
                </c:pt>
                <c:pt idx="1374">
                  <c:v>0.95416666666666605</c:v>
                </c:pt>
                <c:pt idx="1375">
                  <c:v>0.95486111111111105</c:v>
                </c:pt>
                <c:pt idx="1376">
                  <c:v>0.95555555555555505</c:v>
                </c:pt>
                <c:pt idx="1377">
                  <c:v>0.95625000000000004</c:v>
                </c:pt>
                <c:pt idx="1378">
                  <c:v>0.95694444444444404</c:v>
                </c:pt>
                <c:pt idx="1379">
                  <c:v>0.95763888888888804</c:v>
                </c:pt>
                <c:pt idx="1380">
                  <c:v>0.95833333333333304</c:v>
                </c:pt>
                <c:pt idx="1381">
                  <c:v>0.95902777777777704</c:v>
                </c:pt>
                <c:pt idx="1382">
                  <c:v>0.95972222222222203</c:v>
                </c:pt>
                <c:pt idx="1383">
                  <c:v>0.96041666666666603</c:v>
                </c:pt>
                <c:pt idx="1384">
                  <c:v>0.96111111111111103</c:v>
                </c:pt>
                <c:pt idx="1385">
                  <c:v>0.96180555555555503</c:v>
                </c:pt>
                <c:pt idx="1386">
                  <c:v>0.96250000000000002</c:v>
                </c:pt>
                <c:pt idx="1387">
                  <c:v>0.96319444444444402</c:v>
                </c:pt>
                <c:pt idx="1388">
                  <c:v>0.96388888888888802</c:v>
                </c:pt>
                <c:pt idx="1389">
                  <c:v>0.96458333333333302</c:v>
                </c:pt>
                <c:pt idx="1390">
                  <c:v>0.96527777777777701</c:v>
                </c:pt>
                <c:pt idx="1391">
                  <c:v>0.96597222222222201</c:v>
                </c:pt>
                <c:pt idx="1392">
                  <c:v>0.96666666666666601</c:v>
                </c:pt>
                <c:pt idx="1393">
                  <c:v>0.96736111111111101</c:v>
                </c:pt>
                <c:pt idx="1394">
                  <c:v>0.968055555555555</c:v>
                </c:pt>
                <c:pt idx="1395">
                  <c:v>0.96875</c:v>
                </c:pt>
                <c:pt idx="1396">
                  <c:v>0.969444444444444</c:v>
                </c:pt>
                <c:pt idx="1397">
                  <c:v>0.970138888888888</c:v>
                </c:pt>
                <c:pt idx="1398">
                  <c:v>0.97083333333333299</c:v>
                </c:pt>
                <c:pt idx="1399">
                  <c:v>0.97152777777777699</c:v>
                </c:pt>
                <c:pt idx="1400">
                  <c:v>0.97222222222222199</c:v>
                </c:pt>
                <c:pt idx="1401">
                  <c:v>0.97291666666666599</c:v>
                </c:pt>
                <c:pt idx="1402">
                  <c:v>0.97361111111111098</c:v>
                </c:pt>
                <c:pt idx="1403">
                  <c:v>0.97430555555555498</c:v>
                </c:pt>
                <c:pt idx="1404">
                  <c:v>0.97499999999999998</c:v>
                </c:pt>
                <c:pt idx="1405">
                  <c:v>0.97569444444444398</c:v>
                </c:pt>
                <c:pt idx="1406">
                  <c:v>0.97638888888888897</c:v>
                </c:pt>
                <c:pt idx="1407">
                  <c:v>0.97708333333333297</c:v>
                </c:pt>
                <c:pt idx="1408">
                  <c:v>0.97777777777777697</c:v>
                </c:pt>
                <c:pt idx="1409">
                  <c:v>0.97847222222222197</c:v>
                </c:pt>
                <c:pt idx="1410">
                  <c:v>0.97916666666666596</c:v>
                </c:pt>
                <c:pt idx="1411">
                  <c:v>0.97986111111111096</c:v>
                </c:pt>
                <c:pt idx="1412">
                  <c:v>0.98055555555555496</c:v>
                </c:pt>
                <c:pt idx="1413">
                  <c:v>0.98124999999999996</c:v>
                </c:pt>
                <c:pt idx="1414">
                  <c:v>0.98194444444444395</c:v>
                </c:pt>
                <c:pt idx="1415">
                  <c:v>0.98263888888888895</c:v>
                </c:pt>
                <c:pt idx="1416">
                  <c:v>0.98333333333333295</c:v>
                </c:pt>
                <c:pt idx="1417">
                  <c:v>0.98402777777777695</c:v>
                </c:pt>
                <c:pt idx="1418">
                  <c:v>0.98472222222222205</c:v>
                </c:pt>
                <c:pt idx="1419">
                  <c:v>0.98541666666666605</c:v>
                </c:pt>
                <c:pt idx="1420">
                  <c:v>0.98611111111111105</c:v>
                </c:pt>
                <c:pt idx="1421">
                  <c:v>0.98680555555555505</c:v>
                </c:pt>
                <c:pt idx="1422">
                  <c:v>0.98750000000000004</c:v>
                </c:pt>
                <c:pt idx="1423">
                  <c:v>0.98819444444444404</c:v>
                </c:pt>
                <c:pt idx="1424">
                  <c:v>0.98888888888888804</c:v>
                </c:pt>
                <c:pt idx="1425">
                  <c:v>0.98958333333333304</c:v>
                </c:pt>
                <c:pt idx="1426">
                  <c:v>0.99027777777777704</c:v>
                </c:pt>
                <c:pt idx="1427">
                  <c:v>0.99097222222222203</c:v>
                </c:pt>
                <c:pt idx="1428">
                  <c:v>0.99166666666666603</c:v>
                </c:pt>
                <c:pt idx="1429">
                  <c:v>0.99236111111111103</c:v>
                </c:pt>
                <c:pt idx="1430">
                  <c:v>0.99305555555555503</c:v>
                </c:pt>
                <c:pt idx="1431">
                  <c:v>0.99375000000000002</c:v>
                </c:pt>
                <c:pt idx="1432">
                  <c:v>0.99444444444444402</c:v>
                </c:pt>
                <c:pt idx="1433">
                  <c:v>0.99513888888888802</c:v>
                </c:pt>
                <c:pt idx="1434">
                  <c:v>0.99583333333333302</c:v>
                </c:pt>
                <c:pt idx="1435">
                  <c:v>0.99652777777777701</c:v>
                </c:pt>
                <c:pt idx="1436">
                  <c:v>0.99722222222222201</c:v>
                </c:pt>
                <c:pt idx="1437">
                  <c:v>0.99791666666666601</c:v>
                </c:pt>
                <c:pt idx="1438">
                  <c:v>0.99861111111111101</c:v>
                </c:pt>
                <c:pt idx="1439">
                  <c:v>0.999305555555555</c:v>
                </c:pt>
                <c:pt idx="1440">
                  <c:v>1</c:v>
                </c:pt>
              </c:numCache>
            </c:numRef>
          </c:cat>
          <c:val>
            <c:numRef>
              <c:f>Fig9_weekday!$D$2:$D$1442</c:f>
              <c:numCache>
                <c:formatCode>0.00</c:formatCode>
                <c:ptCount val="1441"/>
                <c:pt idx="1">
                  <c:v>0.98211170215953103</c:v>
                </c:pt>
                <c:pt idx="2">
                  <c:v>0.97437900428421798</c:v>
                </c:pt>
                <c:pt idx="3">
                  <c:v>0.97235460131551699</c:v>
                </c:pt>
                <c:pt idx="4">
                  <c:v>0.96823915645623293</c:v>
                </c:pt>
                <c:pt idx="5">
                  <c:v>0.96734059621274104</c:v>
                </c:pt>
                <c:pt idx="6">
                  <c:v>0.96927001553966097</c:v>
                </c:pt>
                <c:pt idx="7">
                  <c:v>0.97999067230570902</c:v>
                </c:pt>
                <c:pt idx="8">
                  <c:v>1.0028033526810871</c:v>
                </c:pt>
                <c:pt idx="9">
                  <c:v>0.99592621468532105</c:v>
                </c:pt>
                <c:pt idx="10">
                  <c:v>1.0127672095445579</c:v>
                </c:pt>
                <c:pt idx="11">
                  <c:v>0.97286961520862003</c:v>
                </c:pt>
                <c:pt idx="12">
                  <c:v>0.94828909765845992</c:v>
                </c:pt>
                <c:pt idx="13">
                  <c:v>0.92105687999369201</c:v>
                </c:pt>
                <c:pt idx="14">
                  <c:v>0.91139877423476001</c:v>
                </c:pt>
                <c:pt idx="15">
                  <c:v>0.91858962939634803</c:v>
                </c:pt>
                <c:pt idx="16">
                  <c:v>0.91252429878200103</c:v>
                </c:pt>
                <c:pt idx="17">
                  <c:v>0.91685832945396295</c:v>
                </c:pt>
                <c:pt idx="18">
                  <c:v>0.91425316366188902</c:v>
                </c:pt>
                <c:pt idx="19">
                  <c:v>0.91421118246583599</c:v>
                </c:pt>
                <c:pt idx="20">
                  <c:v>0.91916676790856899</c:v>
                </c:pt>
                <c:pt idx="21">
                  <c:v>0.90051915731189203</c:v>
                </c:pt>
                <c:pt idx="22">
                  <c:v>0.90432505078223402</c:v>
                </c:pt>
                <c:pt idx="23">
                  <c:v>0.902592978661648</c:v>
                </c:pt>
                <c:pt idx="24">
                  <c:v>0.89938955054265501</c:v>
                </c:pt>
                <c:pt idx="25">
                  <c:v>0.90614105839733095</c:v>
                </c:pt>
                <c:pt idx="26">
                  <c:v>0.89581529973883489</c:v>
                </c:pt>
                <c:pt idx="27">
                  <c:v>0.89616993562567893</c:v>
                </c:pt>
                <c:pt idx="28">
                  <c:v>0.89390586524852989</c:v>
                </c:pt>
                <c:pt idx="29">
                  <c:v>0.89186924862099703</c:v>
                </c:pt>
                <c:pt idx="30">
                  <c:v>0.92095505559453295</c:v>
                </c:pt>
                <c:pt idx="31">
                  <c:v>0.9109256360488871</c:v>
                </c:pt>
                <c:pt idx="32">
                  <c:v>0.90247486726167492</c:v>
                </c:pt>
                <c:pt idx="33">
                  <c:v>0.89744111297323303</c:v>
                </c:pt>
                <c:pt idx="34">
                  <c:v>0.91461449441197495</c:v>
                </c:pt>
                <c:pt idx="35">
                  <c:v>0.91098508053886895</c:v>
                </c:pt>
                <c:pt idx="36">
                  <c:v>0.902397818356242</c:v>
                </c:pt>
                <c:pt idx="37">
                  <c:v>0.90940877651613905</c:v>
                </c:pt>
                <c:pt idx="38">
                  <c:v>0.91091074147204998</c:v>
                </c:pt>
                <c:pt idx="39">
                  <c:v>0.89407352326873901</c:v>
                </c:pt>
                <c:pt idx="40">
                  <c:v>0.90202914603532802</c:v>
                </c:pt>
                <c:pt idx="41">
                  <c:v>0.89305180788237803</c:v>
                </c:pt>
                <c:pt idx="42">
                  <c:v>0.87793271177838206</c:v>
                </c:pt>
                <c:pt idx="43">
                  <c:v>0.86425326105412803</c:v>
                </c:pt>
                <c:pt idx="44">
                  <c:v>0.85747414343833994</c:v>
                </c:pt>
                <c:pt idx="45">
                  <c:v>0.84836993663034099</c:v>
                </c:pt>
                <c:pt idx="46">
                  <c:v>0.8264513125713</c:v>
                </c:pt>
                <c:pt idx="47">
                  <c:v>0.82237600761264196</c:v>
                </c:pt>
                <c:pt idx="48">
                  <c:v>0.81946911110663501</c:v>
                </c:pt>
                <c:pt idx="49">
                  <c:v>0.81240928972015891</c:v>
                </c:pt>
                <c:pt idx="50">
                  <c:v>0.82103509160265009</c:v>
                </c:pt>
                <c:pt idx="51">
                  <c:v>0.79363530643242297</c:v>
                </c:pt>
                <c:pt idx="52">
                  <c:v>0.80075743947936795</c:v>
                </c:pt>
                <c:pt idx="53">
                  <c:v>0.8035566028016099</c:v>
                </c:pt>
                <c:pt idx="54">
                  <c:v>0.79714421064667695</c:v>
                </c:pt>
                <c:pt idx="55">
                  <c:v>0.79369059221481497</c:v>
                </c:pt>
                <c:pt idx="56">
                  <c:v>0.79122854924123498</c:v>
                </c:pt>
                <c:pt idx="57">
                  <c:v>0.77848237646596496</c:v>
                </c:pt>
                <c:pt idx="58">
                  <c:v>0.78128078339279805</c:v>
                </c:pt>
                <c:pt idx="59">
                  <c:v>0.7740168883145051</c:v>
                </c:pt>
                <c:pt idx="60">
                  <c:v>0.79320024223308794</c:v>
                </c:pt>
                <c:pt idx="61">
                  <c:v>0.75061216331859293</c:v>
                </c:pt>
                <c:pt idx="62">
                  <c:v>0.74617153798578695</c:v>
                </c:pt>
                <c:pt idx="63">
                  <c:v>0.75902931513362193</c:v>
                </c:pt>
                <c:pt idx="64">
                  <c:v>0.74770244448274004</c:v>
                </c:pt>
                <c:pt idx="65">
                  <c:v>0.75110184171560701</c:v>
                </c:pt>
                <c:pt idx="66">
                  <c:v>0.75348380497903999</c:v>
                </c:pt>
                <c:pt idx="67">
                  <c:v>0.74693142059458395</c:v>
                </c:pt>
                <c:pt idx="68">
                  <c:v>0.74044567678409701</c:v>
                </c:pt>
                <c:pt idx="69">
                  <c:v>0.74700191518721892</c:v>
                </c:pt>
                <c:pt idx="70">
                  <c:v>0.75232044985074698</c:v>
                </c:pt>
                <c:pt idx="71">
                  <c:v>0.73632564587461502</c:v>
                </c:pt>
                <c:pt idx="72">
                  <c:v>0.73587121181623905</c:v>
                </c:pt>
                <c:pt idx="73">
                  <c:v>0.732704502599555</c:v>
                </c:pt>
                <c:pt idx="74">
                  <c:v>0.72890533240243005</c:v>
                </c:pt>
                <c:pt idx="75">
                  <c:v>0.71712158669608106</c:v>
                </c:pt>
                <c:pt idx="76">
                  <c:v>0.71061751084132796</c:v>
                </c:pt>
                <c:pt idx="77">
                  <c:v>0.705421836886166</c:v>
                </c:pt>
                <c:pt idx="78">
                  <c:v>0.70683832408537794</c:v>
                </c:pt>
                <c:pt idx="79">
                  <c:v>0.71272029140318105</c:v>
                </c:pt>
                <c:pt idx="80">
                  <c:v>0.70524773633027993</c:v>
                </c:pt>
                <c:pt idx="81">
                  <c:v>0.67238524982137604</c:v>
                </c:pt>
                <c:pt idx="82">
                  <c:v>0.6690381338558089</c:v>
                </c:pt>
                <c:pt idx="83">
                  <c:v>0.66855747226596196</c:v>
                </c:pt>
                <c:pt idx="84">
                  <c:v>0.66691096398923599</c:v>
                </c:pt>
                <c:pt idx="85">
                  <c:v>0.661364966291211</c:v>
                </c:pt>
                <c:pt idx="86">
                  <c:v>0.66866687799949598</c:v>
                </c:pt>
                <c:pt idx="87">
                  <c:v>0.66945283239320497</c:v>
                </c:pt>
                <c:pt idx="88">
                  <c:v>0.66824119349832201</c:v>
                </c:pt>
                <c:pt idx="89">
                  <c:v>0.66255123445894404</c:v>
                </c:pt>
                <c:pt idx="90">
                  <c:v>0.66850782867351</c:v>
                </c:pt>
                <c:pt idx="91">
                  <c:v>0.65694530405530593</c:v>
                </c:pt>
                <c:pt idx="92">
                  <c:v>0.65274816761816401</c:v>
                </c:pt>
                <c:pt idx="93">
                  <c:v>0.652204601907171</c:v>
                </c:pt>
                <c:pt idx="94">
                  <c:v>0.64959604642310798</c:v>
                </c:pt>
                <c:pt idx="95">
                  <c:v>0.65450160641292099</c:v>
                </c:pt>
                <c:pt idx="96">
                  <c:v>0.64297768007016598</c:v>
                </c:pt>
                <c:pt idx="97">
                  <c:v>0.63807769655486901</c:v>
                </c:pt>
                <c:pt idx="98">
                  <c:v>0.63751249538619192</c:v>
                </c:pt>
                <c:pt idx="99">
                  <c:v>0.63418265712897104</c:v>
                </c:pt>
                <c:pt idx="100">
                  <c:v>0.62850151494125794</c:v>
                </c:pt>
                <c:pt idx="101">
                  <c:v>0.60607354700290206</c:v>
                </c:pt>
                <c:pt idx="102">
                  <c:v>0.60322031112649799</c:v>
                </c:pt>
                <c:pt idx="103">
                  <c:v>0.59932122396402199</c:v>
                </c:pt>
                <c:pt idx="104">
                  <c:v>0.59831507999111799</c:v>
                </c:pt>
                <c:pt idx="105">
                  <c:v>0.59724889011215199</c:v>
                </c:pt>
                <c:pt idx="106">
                  <c:v>0.60256811754988004</c:v>
                </c:pt>
                <c:pt idx="107">
                  <c:v>0.60054149438695092</c:v>
                </c:pt>
                <c:pt idx="108">
                  <c:v>0.59947859859480801</c:v>
                </c:pt>
                <c:pt idx="109">
                  <c:v>0.58768025449902306</c:v>
                </c:pt>
                <c:pt idx="110">
                  <c:v>0.588508296485869</c:v>
                </c:pt>
                <c:pt idx="111">
                  <c:v>0.57816883471639302</c:v>
                </c:pt>
                <c:pt idx="112">
                  <c:v>0.58257841967898705</c:v>
                </c:pt>
                <c:pt idx="113">
                  <c:v>0.57868254136026998</c:v>
                </c:pt>
                <c:pt idx="114">
                  <c:v>0.57864746085121699</c:v>
                </c:pt>
                <c:pt idx="115">
                  <c:v>0.571776422344208</c:v>
                </c:pt>
                <c:pt idx="116">
                  <c:v>0.5646389756022</c:v>
                </c:pt>
                <c:pt idx="117">
                  <c:v>0.56260808655483796</c:v>
                </c:pt>
                <c:pt idx="118">
                  <c:v>0.56352510841534198</c:v>
                </c:pt>
                <c:pt idx="119">
                  <c:v>0.56334279598165404</c:v>
                </c:pt>
                <c:pt idx="120">
                  <c:v>0.57019755749718892</c:v>
                </c:pt>
                <c:pt idx="121">
                  <c:v>0.55213829490564392</c:v>
                </c:pt>
                <c:pt idx="122">
                  <c:v>0.54210920458205503</c:v>
                </c:pt>
                <c:pt idx="123">
                  <c:v>0.54199824927155005</c:v>
                </c:pt>
                <c:pt idx="124">
                  <c:v>0.54190595367834804</c:v>
                </c:pt>
                <c:pt idx="125">
                  <c:v>0.53917751380388002</c:v>
                </c:pt>
                <c:pt idx="126">
                  <c:v>0.54310507940160502</c:v>
                </c:pt>
                <c:pt idx="127">
                  <c:v>0.54711115006379196</c:v>
                </c:pt>
                <c:pt idx="128">
                  <c:v>0.53876513462229103</c:v>
                </c:pt>
                <c:pt idx="129">
                  <c:v>0.53566234244935507</c:v>
                </c:pt>
                <c:pt idx="130">
                  <c:v>0.53652274490204599</c:v>
                </c:pt>
                <c:pt idx="131">
                  <c:v>0.51663188786283998</c:v>
                </c:pt>
                <c:pt idx="132">
                  <c:v>0.50998006059907897</c:v>
                </c:pt>
                <c:pt idx="133">
                  <c:v>0.50963564687479102</c:v>
                </c:pt>
                <c:pt idx="134">
                  <c:v>0.50472577313420397</c:v>
                </c:pt>
                <c:pt idx="135">
                  <c:v>0.504310081966448</c:v>
                </c:pt>
                <c:pt idx="136">
                  <c:v>0.50513939080792902</c:v>
                </c:pt>
                <c:pt idx="137">
                  <c:v>0.49784896685387398</c:v>
                </c:pt>
                <c:pt idx="138">
                  <c:v>0.49415206849966498</c:v>
                </c:pt>
                <c:pt idx="139">
                  <c:v>0.49414910664734701</c:v>
                </c:pt>
                <c:pt idx="140">
                  <c:v>0.49306534115747103</c:v>
                </c:pt>
                <c:pt idx="141">
                  <c:v>0.48512799673504203</c:v>
                </c:pt>
                <c:pt idx="142">
                  <c:v>0.48645321255304602</c:v>
                </c:pt>
                <c:pt idx="143">
                  <c:v>0.48558612014711999</c:v>
                </c:pt>
                <c:pt idx="144">
                  <c:v>0.48517199558164503</c:v>
                </c:pt>
                <c:pt idx="145">
                  <c:v>0.48273155648984301</c:v>
                </c:pt>
                <c:pt idx="146">
                  <c:v>0.47664739885608598</c:v>
                </c:pt>
                <c:pt idx="147">
                  <c:v>0.478614972308189</c:v>
                </c:pt>
                <c:pt idx="148">
                  <c:v>0.47793584968525099</c:v>
                </c:pt>
                <c:pt idx="149">
                  <c:v>0.47647242203919699</c:v>
                </c:pt>
                <c:pt idx="150">
                  <c:v>0.50157506377428707</c:v>
                </c:pt>
                <c:pt idx="151">
                  <c:v>0.48991711463425602</c:v>
                </c:pt>
                <c:pt idx="152">
                  <c:v>0.48765346912940899</c:v>
                </c:pt>
                <c:pt idx="153">
                  <c:v>0.48639253321657799</c:v>
                </c:pt>
                <c:pt idx="154">
                  <c:v>0.48367372580105794</c:v>
                </c:pt>
                <c:pt idx="155">
                  <c:v>0.48289218689777497</c:v>
                </c:pt>
                <c:pt idx="156">
                  <c:v>0.48201333724141138</c:v>
                </c:pt>
                <c:pt idx="157">
                  <c:v>0.47780162467881737</c:v>
                </c:pt>
                <c:pt idx="158">
                  <c:v>0.47500612021087102</c:v>
                </c:pt>
                <c:pt idx="159">
                  <c:v>0.472963714477736</c:v>
                </c:pt>
                <c:pt idx="160">
                  <c:v>0.46850967425801998</c:v>
                </c:pt>
                <c:pt idx="161">
                  <c:v>0.46210883855441198</c:v>
                </c:pt>
                <c:pt idx="162">
                  <c:v>0.46177268479941697</c:v>
                </c:pt>
                <c:pt idx="163">
                  <c:v>0.46204709614634898</c:v>
                </c:pt>
                <c:pt idx="164">
                  <c:v>0.46175746341831497</c:v>
                </c:pt>
                <c:pt idx="165">
                  <c:v>0.45755924211918297</c:v>
                </c:pt>
                <c:pt idx="166">
                  <c:v>0.45392798547027902</c:v>
                </c:pt>
                <c:pt idx="167">
                  <c:v>0.44690630541225201</c:v>
                </c:pt>
                <c:pt idx="168">
                  <c:v>0.44331587644620196</c:v>
                </c:pt>
                <c:pt idx="169">
                  <c:v>0.44399547403199796</c:v>
                </c:pt>
                <c:pt idx="170">
                  <c:v>0.44811784872372601</c:v>
                </c:pt>
                <c:pt idx="171">
                  <c:v>0.44615883315149096</c:v>
                </c:pt>
                <c:pt idx="172">
                  <c:v>0.44238000224667201</c:v>
                </c:pt>
                <c:pt idx="173">
                  <c:v>0.43775847752950603</c:v>
                </c:pt>
                <c:pt idx="174">
                  <c:v>0.43843213677668202</c:v>
                </c:pt>
                <c:pt idx="175">
                  <c:v>0.43901638684636002</c:v>
                </c:pt>
                <c:pt idx="176">
                  <c:v>0.43897685076593701</c:v>
                </c:pt>
                <c:pt idx="177">
                  <c:v>0.439125346778105</c:v>
                </c:pt>
                <c:pt idx="178">
                  <c:v>0.43929041182832601</c:v>
                </c:pt>
                <c:pt idx="179">
                  <c:v>0.43963754977938302</c:v>
                </c:pt>
                <c:pt idx="180">
                  <c:v>0.44326379899620499</c:v>
                </c:pt>
                <c:pt idx="181">
                  <c:v>0.43297330510645804</c:v>
                </c:pt>
                <c:pt idx="182">
                  <c:v>0.43300614896608103</c:v>
                </c:pt>
                <c:pt idx="183">
                  <c:v>0.43421235348592302</c:v>
                </c:pt>
                <c:pt idx="184">
                  <c:v>0.43412344367704703</c:v>
                </c:pt>
                <c:pt idx="185">
                  <c:v>0.43408303129810699</c:v>
                </c:pt>
                <c:pt idx="186">
                  <c:v>0.43493914189534799</c:v>
                </c:pt>
                <c:pt idx="187">
                  <c:v>0.43438671862024902</c:v>
                </c:pt>
                <c:pt idx="188">
                  <c:v>0.43397473201502201</c:v>
                </c:pt>
                <c:pt idx="189">
                  <c:v>0.43172966229402304</c:v>
                </c:pt>
                <c:pt idx="190">
                  <c:v>0.430776504653262</c:v>
                </c:pt>
                <c:pt idx="191">
                  <c:v>0.42224743209077398</c:v>
                </c:pt>
                <c:pt idx="192">
                  <c:v>0.42148355098504298</c:v>
                </c:pt>
                <c:pt idx="193">
                  <c:v>0.41339478165354498</c:v>
                </c:pt>
                <c:pt idx="194">
                  <c:v>0.413621518611132</c:v>
                </c:pt>
                <c:pt idx="195">
                  <c:v>0.40976190719690597</c:v>
                </c:pt>
                <c:pt idx="196">
                  <c:v>0.40974731623618199</c:v>
                </c:pt>
                <c:pt idx="197">
                  <c:v>0.40739243885784099</c:v>
                </c:pt>
                <c:pt idx="198">
                  <c:v>0.398716350776949</c:v>
                </c:pt>
                <c:pt idx="199">
                  <c:v>0.39325272102973896</c:v>
                </c:pt>
                <c:pt idx="200">
                  <c:v>0.39330504454131798</c:v>
                </c:pt>
                <c:pt idx="201">
                  <c:v>0.38464024437346001</c:v>
                </c:pt>
                <c:pt idx="202">
                  <c:v>0.38455366966740095</c:v>
                </c:pt>
                <c:pt idx="203">
                  <c:v>0.38003489770154397</c:v>
                </c:pt>
                <c:pt idx="204">
                  <c:v>0.37665320622248499</c:v>
                </c:pt>
                <c:pt idx="205">
                  <c:v>0.37098122335613315</c:v>
                </c:pt>
                <c:pt idx="206">
                  <c:v>0.36997437195081551</c:v>
                </c:pt>
                <c:pt idx="207">
                  <c:v>0.36954826670109187</c:v>
                </c:pt>
                <c:pt idx="208">
                  <c:v>0.36624500378852881</c:v>
                </c:pt>
                <c:pt idx="209">
                  <c:v>0.36217780422664103</c:v>
                </c:pt>
                <c:pt idx="210">
                  <c:v>0.36965369795245018</c:v>
                </c:pt>
                <c:pt idx="211">
                  <c:v>0.35025953471469035</c:v>
                </c:pt>
                <c:pt idx="212">
                  <c:v>0.35332497519097533</c:v>
                </c:pt>
                <c:pt idx="213">
                  <c:v>0.35781730353055402</c:v>
                </c:pt>
                <c:pt idx="214">
                  <c:v>0.35556046880360198</c:v>
                </c:pt>
                <c:pt idx="215">
                  <c:v>0.35425842843239796</c:v>
                </c:pt>
                <c:pt idx="216">
                  <c:v>0.34765869998295501</c:v>
                </c:pt>
                <c:pt idx="217">
                  <c:v>0.3459472050338373</c:v>
                </c:pt>
                <c:pt idx="218">
                  <c:v>0.34448016800954301</c:v>
                </c:pt>
                <c:pt idx="219">
                  <c:v>0.34491557843181919</c:v>
                </c:pt>
                <c:pt idx="220">
                  <c:v>0.34567273655654929</c:v>
                </c:pt>
                <c:pt idx="221">
                  <c:v>0.3384691024049567</c:v>
                </c:pt>
                <c:pt idx="222">
                  <c:v>0.33466658793081561</c:v>
                </c:pt>
                <c:pt idx="223">
                  <c:v>0.3347950588006286</c:v>
                </c:pt>
                <c:pt idx="224">
                  <c:v>0.33123895791091501</c:v>
                </c:pt>
                <c:pt idx="225">
                  <c:v>0.33344975929324699</c:v>
                </c:pt>
                <c:pt idx="226">
                  <c:v>0.33294815866097099</c:v>
                </c:pt>
                <c:pt idx="227">
                  <c:v>0.33944114724611496</c:v>
                </c:pt>
                <c:pt idx="228">
                  <c:v>0.33868229861856097</c:v>
                </c:pt>
                <c:pt idx="229">
                  <c:v>0.33836997991525597</c:v>
                </c:pt>
                <c:pt idx="230">
                  <c:v>0.338239440923228</c:v>
                </c:pt>
                <c:pt idx="231">
                  <c:v>0.33443991557734098</c:v>
                </c:pt>
                <c:pt idx="232">
                  <c:v>0.33735085399340803</c:v>
                </c:pt>
                <c:pt idx="233">
                  <c:v>0.33809010044849203</c:v>
                </c:pt>
                <c:pt idx="234">
                  <c:v>0.33557254426445599</c:v>
                </c:pt>
                <c:pt idx="235">
                  <c:v>0.32844413165217001</c:v>
                </c:pt>
                <c:pt idx="236">
                  <c:v>0.32869113528483002</c:v>
                </c:pt>
                <c:pt idx="237">
                  <c:v>0.33098212422275397</c:v>
                </c:pt>
                <c:pt idx="238">
                  <c:v>0.33039722985690501</c:v>
                </c:pt>
                <c:pt idx="239">
                  <c:v>0.33085974217462499</c:v>
                </c:pt>
                <c:pt idx="240">
                  <c:v>0.33284965711710202</c:v>
                </c:pt>
                <c:pt idx="241">
                  <c:v>0.32100712008586396</c:v>
                </c:pt>
                <c:pt idx="242">
                  <c:v>0.32053887507407097</c:v>
                </c:pt>
                <c:pt idx="243">
                  <c:v>0.321716467437765</c:v>
                </c:pt>
                <c:pt idx="244">
                  <c:v>0.321957794211917</c:v>
                </c:pt>
                <c:pt idx="245">
                  <c:v>0.31752794879590102</c:v>
                </c:pt>
                <c:pt idx="246">
                  <c:v>0.321172399484563</c:v>
                </c:pt>
                <c:pt idx="247">
                  <c:v>0.318024288195973</c:v>
                </c:pt>
                <c:pt idx="248">
                  <c:v>0.31820254526199498</c:v>
                </c:pt>
                <c:pt idx="249">
                  <c:v>0.31844293011112701</c:v>
                </c:pt>
                <c:pt idx="250">
                  <c:v>0.31803765092939401</c:v>
                </c:pt>
                <c:pt idx="251">
                  <c:v>0.32003192445296302</c:v>
                </c:pt>
                <c:pt idx="252">
                  <c:v>0.32067232561675701</c:v>
                </c:pt>
                <c:pt idx="253">
                  <c:v>0.31878406571434903</c:v>
                </c:pt>
                <c:pt idx="254">
                  <c:v>0.318236594623234</c:v>
                </c:pt>
                <c:pt idx="255">
                  <c:v>0.317060487271562</c:v>
                </c:pt>
                <c:pt idx="256">
                  <c:v>0.318028623177881</c:v>
                </c:pt>
                <c:pt idx="257">
                  <c:v>0.32059234013977</c:v>
                </c:pt>
                <c:pt idx="258">
                  <c:v>0.31627348730773902</c:v>
                </c:pt>
                <c:pt idx="259">
                  <c:v>0.31791870518055299</c:v>
                </c:pt>
                <c:pt idx="260">
                  <c:v>0.312823619125283</c:v>
                </c:pt>
                <c:pt idx="261">
                  <c:v>0.30610734366266901</c:v>
                </c:pt>
                <c:pt idx="262">
                  <c:v>0.30375053821401998</c:v>
                </c:pt>
                <c:pt idx="263">
                  <c:v>0.309005811566198</c:v>
                </c:pt>
                <c:pt idx="264">
                  <c:v>0.31081036559135</c:v>
                </c:pt>
                <c:pt idx="265">
                  <c:v>0.31000803785037301</c:v>
                </c:pt>
                <c:pt idx="266">
                  <c:v>0.30753056255543298</c:v>
                </c:pt>
                <c:pt idx="267">
                  <c:v>0.30686994447372201</c:v>
                </c:pt>
                <c:pt idx="268">
                  <c:v>0.29797245256777599</c:v>
                </c:pt>
                <c:pt idx="269">
                  <c:v>0.29561277352860899</c:v>
                </c:pt>
                <c:pt idx="270">
                  <c:v>0.303755400445201</c:v>
                </c:pt>
                <c:pt idx="271">
                  <c:v>0.29642703542590332</c:v>
                </c:pt>
                <c:pt idx="272">
                  <c:v>0.2941648082670853</c:v>
                </c:pt>
                <c:pt idx="273">
                  <c:v>0.287438309389212</c:v>
                </c:pt>
                <c:pt idx="274">
                  <c:v>0.2862607106400924</c:v>
                </c:pt>
                <c:pt idx="275">
                  <c:v>0.28569915711037053</c:v>
                </c:pt>
                <c:pt idx="276">
                  <c:v>0.28617584915947503</c:v>
                </c:pt>
                <c:pt idx="277">
                  <c:v>0.286498441520317</c:v>
                </c:pt>
                <c:pt idx="278">
                  <c:v>0.28600389659076697</c:v>
                </c:pt>
                <c:pt idx="279">
                  <c:v>0.282505199656095</c:v>
                </c:pt>
                <c:pt idx="280">
                  <c:v>0.28398054561628999</c:v>
                </c:pt>
                <c:pt idx="281">
                  <c:v>0.27611490964232599</c:v>
                </c:pt>
                <c:pt idx="282">
                  <c:v>0.277023557964994</c:v>
                </c:pt>
                <c:pt idx="283">
                  <c:v>0.27759540761447898</c:v>
                </c:pt>
                <c:pt idx="284">
                  <c:v>0.28219474708549602</c:v>
                </c:pt>
                <c:pt idx="285">
                  <c:v>0.28369546283458003</c:v>
                </c:pt>
                <c:pt idx="286">
                  <c:v>0.28298198809349501</c:v>
                </c:pt>
                <c:pt idx="287">
                  <c:v>0.287781085384609</c:v>
                </c:pt>
                <c:pt idx="288">
                  <c:v>0.28794626699474501</c:v>
                </c:pt>
                <c:pt idx="289">
                  <c:v>0.289099451643898</c:v>
                </c:pt>
                <c:pt idx="290">
                  <c:v>0.29118901580060103</c:v>
                </c:pt>
                <c:pt idx="291">
                  <c:v>0.294363891621092</c:v>
                </c:pt>
                <c:pt idx="292">
                  <c:v>0.29358751607962297</c:v>
                </c:pt>
                <c:pt idx="293">
                  <c:v>0.289835299012419</c:v>
                </c:pt>
                <c:pt idx="294">
                  <c:v>0.28922134637274299</c:v>
                </c:pt>
                <c:pt idx="295">
                  <c:v>0.27592201738808497</c:v>
                </c:pt>
                <c:pt idx="296">
                  <c:v>0.275794683183536</c:v>
                </c:pt>
                <c:pt idx="297">
                  <c:v>0.27526881768637201</c:v>
                </c:pt>
                <c:pt idx="298">
                  <c:v>0.27632430508808298</c:v>
                </c:pt>
                <c:pt idx="299">
                  <c:v>0.27134765225054402</c:v>
                </c:pt>
                <c:pt idx="300">
                  <c:v>0.275386630947766</c:v>
                </c:pt>
                <c:pt idx="301">
                  <c:v>0.29556523069040797</c:v>
                </c:pt>
                <c:pt idx="302">
                  <c:v>0.29936876856326899</c:v>
                </c:pt>
                <c:pt idx="303">
                  <c:v>0.29912424093643297</c:v>
                </c:pt>
                <c:pt idx="304">
                  <c:v>0.29727537385356201</c:v>
                </c:pt>
                <c:pt idx="305">
                  <c:v>0.29329829209908798</c:v>
                </c:pt>
                <c:pt idx="306">
                  <c:v>0.28273970273947002</c:v>
                </c:pt>
                <c:pt idx="307">
                  <c:v>0.27359487903082103</c:v>
                </c:pt>
                <c:pt idx="308">
                  <c:v>0.27434313866055005</c:v>
                </c:pt>
                <c:pt idx="309">
                  <c:v>0.27224858594906198</c:v>
                </c:pt>
                <c:pt idx="310">
                  <c:v>0.27218528178750201</c:v>
                </c:pt>
                <c:pt idx="311">
                  <c:v>0.28412218646210396</c:v>
                </c:pt>
                <c:pt idx="312">
                  <c:v>0.28557077637983097</c:v>
                </c:pt>
                <c:pt idx="313">
                  <c:v>0.279895843342023</c:v>
                </c:pt>
                <c:pt idx="314">
                  <c:v>0.28608494460733902</c:v>
                </c:pt>
                <c:pt idx="315">
                  <c:v>0.28159656114299403</c:v>
                </c:pt>
                <c:pt idx="316">
                  <c:v>0.27908838527054303</c:v>
                </c:pt>
                <c:pt idx="317">
                  <c:v>0.27690196679244</c:v>
                </c:pt>
                <c:pt idx="318">
                  <c:v>0.27710131894586598</c:v>
                </c:pt>
                <c:pt idx="319">
                  <c:v>0.27388603619838597</c:v>
                </c:pt>
                <c:pt idx="320">
                  <c:v>0.27420753620791999</c:v>
                </c:pt>
                <c:pt idx="321">
                  <c:v>0.26363473748188898</c:v>
                </c:pt>
                <c:pt idx="322">
                  <c:v>0.260663120939362</c:v>
                </c:pt>
                <c:pt idx="323">
                  <c:v>0.26040017107343699</c:v>
                </c:pt>
                <c:pt idx="324">
                  <c:v>0.26279314706036999</c:v>
                </c:pt>
                <c:pt idx="325">
                  <c:v>0.25889728909093401</c:v>
                </c:pt>
                <c:pt idx="326">
                  <c:v>0.25889124651105899</c:v>
                </c:pt>
                <c:pt idx="327">
                  <c:v>0.25783385786221102</c:v>
                </c:pt>
                <c:pt idx="328">
                  <c:v>0.26215640613991398</c:v>
                </c:pt>
                <c:pt idx="329">
                  <c:v>0.26408212344738102</c:v>
                </c:pt>
                <c:pt idx="330">
                  <c:v>0.27040867664096602</c:v>
                </c:pt>
                <c:pt idx="331">
                  <c:v>0.28996609051622302</c:v>
                </c:pt>
                <c:pt idx="332">
                  <c:v>0.30583809174122401</c:v>
                </c:pt>
                <c:pt idx="333">
                  <c:v>0.312522600283338</c:v>
                </c:pt>
                <c:pt idx="334">
                  <c:v>0.32251069302236102</c:v>
                </c:pt>
                <c:pt idx="335">
                  <c:v>0.32079546743519705</c:v>
                </c:pt>
                <c:pt idx="336">
                  <c:v>0.30281254279640202</c:v>
                </c:pt>
                <c:pt idx="337">
                  <c:v>0.30287021028056099</c:v>
                </c:pt>
                <c:pt idx="338">
                  <c:v>0.29591688940958699</c:v>
                </c:pt>
                <c:pt idx="339">
                  <c:v>0.28749315511365703</c:v>
                </c:pt>
                <c:pt idx="340">
                  <c:v>0.28323299351283004</c:v>
                </c:pt>
                <c:pt idx="341">
                  <c:v>0.27894812657283696</c:v>
                </c:pt>
                <c:pt idx="342">
                  <c:v>0.27848907789931898</c:v>
                </c:pt>
                <c:pt idx="343">
                  <c:v>0.27592800184570798</c:v>
                </c:pt>
                <c:pt idx="344">
                  <c:v>0.280837975815666</c:v>
                </c:pt>
                <c:pt idx="345">
                  <c:v>0.285070412581231</c:v>
                </c:pt>
                <c:pt idx="346">
                  <c:v>0.284421537813975</c:v>
                </c:pt>
                <c:pt idx="347">
                  <c:v>0.28602030517415</c:v>
                </c:pt>
                <c:pt idx="348">
                  <c:v>0.287256921021247</c:v>
                </c:pt>
                <c:pt idx="349">
                  <c:v>0.28902058949526199</c:v>
                </c:pt>
                <c:pt idx="350">
                  <c:v>0.30311528120407699</c:v>
                </c:pt>
                <c:pt idx="351">
                  <c:v>0.30288180217166699</c:v>
                </c:pt>
                <c:pt idx="352">
                  <c:v>0.30990329772082303</c:v>
                </c:pt>
                <c:pt idx="353">
                  <c:v>0.30437659061511901</c:v>
                </c:pt>
                <c:pt idx="354">
                  <c:v>0.32134611811297398</c:v>
                </c:pt>
                <c:pt idx="355">
                  <c:v>0.30945833691499602</c:v>
                </c:pt>
                <c:pt idx="356">
                  <c:v>0.30030456113589299</c:v>
                </c:pt>
                <c:pt idx="357">
                  <c:v>0.30418953364879497</c:v>
                </c:pt>
                <c:pt idx="358">
                  <c:v>0.30571122193109501</c:v>
                </c:pt>
                <c:pt idx="359">
                  <c:v>0.30861617130282099</c:v>
                </c:pt>
                <c:pt idx="360">
                  <c:v>0.313459938808204</c:v>
                </c:pt>
                <c:pt idx="361">
                  <c:v>0.32171957271483198</c:v>
                </c:pt>
                <c:pt idx="362">
                  <c:v>0.31780791150556598</c:v>
                </c:pt>
                <c:pt idx="363">
                  <c:v>0.32797718210028198</c:v>
                </c:pt>
                <c:pt idx="364">
                  <c:v>0.32394289758671302</c:v>
                </c:pt>
                <c:pt idx="365">
                  <c:v>0.322897219417484</c:v>
                </c:pt>
                <c:pt idx="366">
                  <c:v>0.33230163150162201</c:v>
                </c:pt>
                <c:pt idx="367">
                  <c:v>0.332793265940658</c:v>
                </c:pt>
                <c:pt idx="368">
                  <c:v>0.34429917119144604</c:v>
                </c:pt>
                <c:pt idx="369">
                  <c:v>0.35474903612581699</c:v>
                </c:pt>
                <c:pt idx="370">
                  <c:v>0.36668768955346898</c:v>
                </c:pt>
                <c:pt idx="371">
                  <c:v>0.346734052319358</c:v>
                </c:pt>
                <c:pt idx="372">
                  <c:v>0.33644608567259998</c:v>
                </c:pt>
                <c:pt idx="373">
                  <c:v>0.33711481691178502</c:v>
                </c:pt>
                <c:pt idx="374">
                  <c:v>0.33320410143722601</c:v>
                </c:pt>
                <c:pt idx="375">
                  <c:v>0.31843925938498097</c:v>
                </c:pt>
                <c:pt idx="376">
                  <c:v>0.32479985462696798</c:v>
                </c:pt>
                <c:pt idx="377">
                  <c:v>0.36044125702272001</c:v>
                </c:pt>
                <c:pt idx="378">
                  <c:v>0.35365434708535898</c:v>
                </c:pt>
                <c:pt idx="379">
                  <c:v>0.36686289708671999</c:v>
                </c:pt>
                <c:pt idx="380">
                  <c:v>0.35759758663756602</c:v>
                </c:pt>
                <c:pt idx="381">
                  <c:v>0.33702262461315102</c:v>
                </c:pt>
                <c:pt idx="382">
                  <c:v>0.330946812511897</c:v>
                </c:pt>
                <c:pt idx="383">
                  <c:v>0.35293393890784197</c:v>
                </c:pt>
                <c:pt idx="384">
                  <c:v>0.35356153537728302</c:v>
                </c:pt>
                <c:pt idx="385">
                  <c:v>0.358611667744683</c:v>
                </c:pt>
                <c:pt idx="386">
                  <c:v>0.35504008094117201</c:v>
                </c:pt>
                <c:pt idx="387">
                  <c:v>0.36104090341642303</c:v>
                </c:pt>
                <c:pt idx="388">
                  <c:v>0.36227539715917501</c:v>
                </c:pt>
                <c:pt idx="389">
                  <c:v>0.36725112031164997</c:v>
                </c:pt>
                <c:pt idx="390">
                  <c:v>0.38912275768458704</c:v>
                </c:pt>
                <c:pt idx="391">
                  <c:v>0.40186966819174402</c:v>
                </c:pt>
                <c:pt idx="392">
                  <c:v>0.400416318978636</c:v>
                </c:pt>
                <c:pt idx="393">
                  <c:v>0.41254535971015299</c:v>
                </c:pt>
                <c:pt idx="394">
                  <c:v>0.419428002332908</c:v>
                </c:pt>
                <c:pt idx="395">
                  <c:v>0.39953412627973101</c:v>
                </c:pt>
                <c:pt idx="396">
                  <c:v>0.41021013651224902</c:v>
                </c:pt>
                <c:pt idx="397">
                  <c:v>0.42253609960177002</c:v>
                </c:pt>
                <c:pt idx="398">
                  <c:v>0.40200740350155201</c:v>
                </c:pt>
                <c:pt idx="399">
                  <c:v>0.39853892689472403</c:v>
                </c:pt>
                <c:pt idx="400">
                  <c:v>0.42112162471651804</c:v>
                </c:pt>
                <c:pt idx="401">
                  <c:v>0.424073049279035</c:v>
                </c:pt>
                <c:pt idx="402">
                  <c:v>0.42104455023211002</c:v>
                </c:pt>
                <c:pt idx="403">
                  <c:v>0.41961417104985399</c:v>
                </c:pt>
                <c:pt idx="404">
                  <c:v>0.42609610417097199</c:v>
                </c:pt>
                <c:pt idx="405">
                  <c:v>0.41865880776592501</c:v>
                </c:pt>
                <c:pt idx="406">
                  <c:v>0.42407408117363898</c:v>
                </c:pt>
                <c:pt idx="407">
                  <c:v>0.42849062083974598</c:v>
                </c:pt>
                <c:pt idx="408">
                  <c:v>0.42363822041968602</c:v>
                </c:pt>
                <c:pt idx="409">
                  <c:v>0.404699522806792</c:v>
                </c:pt>
                <c:pt idx="410">
                  <c:v>0.43425794923452998</c:v>
                </c:pt>
                <c:pt idx="411">
                  <c:v>0.45288874886390001</c:v>
                </c:pt>
                <c:pt idx="412">
                  <c:v>0.45802852025941598</c:v>
                </c:pt>
                <c:pt idx="413">
                  <c:v>0.465051729757814</c:v>
                </c:pt>
                <c:pt idx="414">
                  <c:v>0.46520438022458599</c:v>
                </c:pt>
                <c:pt idx="415">
                  <c:v>0.46507898243089396</c:v>
                </c:pt>
                <c:pt idx="416">
                  <c:v>0.458994834172466</c:v>
                </c:pt>
                <c:pt idx="417">
                  <c:v>0.465253558075789</c:v>
                </c:pt>
                <c:pt idx="418">
                  <c:v>0.46845000832676503</c:v>
                </c:pt>
                <c:pt idx="419">
                  <c:v>0.45924547654542103</c:v>
                </c:pt>
                <c:pt idx="420">
                  <c:v>0.45034362317549997</c:v>
                </c:pt>
                <c:pt idx="421">
                  <c:v>0.53048917570406195</c:v>
                </c:pt>
                <c:pt idx="422">
                  <c:v>0.57259435327717001</c:v>
                </c:pt>
                <c:pt idx="423">
                  <c:v>0.57288758089577396</c:v>
                </c:pt>
                <c:pt idx="424">
                  <c:v>0.57474069711368203</c:v>
                </c:pt>
                <c:pt idx="425">
                  <c:v>0.57311505978613408</c:v>
                </c:pt>
                <c:pt idx="426">
                  <c:v>0.57408989099721897</c:v>
                </c:pt>
                <c:pt idx="427">
                  <c:v>0.55216727337598404</c:v>
                </c:pt>
                <c:pt idx="428">
                  <c:v>0.55023714746586605</c:v>
                </c:pt>
                <c:pt idx="429">
                  <c:v>0.54724857229499091</c:v>
                </c:pt>
                <c:pt idx="430">
                  <c:v>0.55353513638510998</c:v>
                </c:pt>
                <c:pt idx="431">
                  <c:v>0.55447122969586904</c:v>
                </c:pt>
                <c:pt idx="432">
                  <c:v>0.55468642886340203</c:v>
                </c:pt>
                <c:pt idx="433">
                  <c:v>0.57500153410485699</c:v>
                </c:pt>
                <c:pt idx="434">
                  <c:v>0.57538338903328801</c:v>
                </c:pt>
                <c:pt idx="435">
                  <c:v>0.59220807472553405</c:v>
                </c:pt>
                <c:pt idx="436">
                  <c:v>0.60002738482617191</c:v>
                </c:pt>
                <c:pt idx="437">
                  <c:v>0.63418107345906694</c:v>
                </c:pt>
                <c:pt idx="438">
                  <c:v>0.62874744526289494</c:v>
                </c:pt>
                <c:pt idx="439">
                  <c:v>0.63051706687564302</c:v>
                </c:pt>
                <c:pt idx="440">
                  <c:v>0.59710898548874203</c:v>
                </c:pt>
                <c:pt idx="441">
                  <c:v>0.61985988747133702</c:v>
                </c:pt>
                <c:pt idx="442">
                  <c:v>0.61517818137021996</c:v>
                </c:pt>
                <c:pt idx="443">
                  <c:v>0.63338694513786897</c:v>
                </c:pt>
                <c:pt idx="444">
                  <c:v>0.635561367688809</c:v>
                </c:pt>
                <c:pt idx="445">
                  <c:v>0.65296723209084795</c:v>
                </c:pt>
                <c:pt idx="446">
                  <c:v>0.66664880738856402</c:v>
                </c:pt>
                <c:pt idx="447">
                  <c:v>0.68123927313539201</c:v>
                </c:pt>
                <c:pt idx="448">
                  <c:v>0.72131068662612996</c:v>
                </c:pt>
                <c:pt idx="449">
                  <c:v>0.72185848279241405</c:v>
                </c:pt>
                <c:pt idx="450">
                  <c:v>0.73599160496032201</c:v>
                </c:pt>
                <c:pt idx="451">
                  <c:v>0.74750068346014509</c:v>
                </c:pt>
                <c:pt idx="452">
                  <c:v>0.748237990980399</c:v>
                </c:pt>
                <c:pt idx="453">
                  <c:v>0.71138454915912697</c:v>
                </c:pt>
                <c:pt idx="454">
                  <c:v>0.72001490517268496</c:v>
                </c:pt>
                <c:pt idx="455">
                  <c:v>0.71042072481334795</c:v>
                </c:pt>
                <c:pt idx="456">
                  <c:v>0.705240996408254</c:v>
                </c:pt>
                <c:pt idx="457">
                  <c:v>0.70090737402563097</c:v>
                </c:pt>
                <c:pt idx="458">
                  <c:v>0.71802893025092396</c:v>
                </c:pt>
                <c:pt idx="459">
                  <c:v>0.71218100207158197</c:v>
                </c:pt>
                <c:pt idx="460">
                  <c:v>0.71323489711645904</c:v>
                </c:pt>
                <c:pt idx="461">
                  <c:v>0.72937648902894003</c:v>
                </c:pt>
                <c:pt idx="462">
                  <c:v>0.7290806449512659</c:v>
                </c:pt>
                <c:pt idx="463">
                  <c:v>0.74807210542981895</c:v>
                </c:pt>
                <c:pt idx="464">
                  <c:v>0.76404478337430692</c:v>
                </c:pt>
                <c:pt idx="465">
                  <c:v>0.77181082185110195</c:v>
                </c:pt>
                <c:pt idx="466">
                  <c:v>0.7856194522585711</c:v>
                </c:pt>
                <c:pt idx="467">
                  <c:v>0.77506610934439291</c:v>
                </c:pt>
                <c:pt idx="468">
                  <c:v>0.78256407248776805</c:v>
                </c:pt>
                <c:pt idx="469">
                  <c:v>0.78862455910168994</c:v>
                </c:pt>
                <c:pt idx="470">
                  <c:v>0.81349173952147091</c:v>
                </c:pt>
                <c:pt idx="471">
                  <c:v>0.80661417973027705</c:v>
                </c:pt>
                <c:pt idx="472">
                  <c:v>0.82129875642250205</c:v>
                </c:pt>
                <c:pt idx="473">
                  <c:v>0.84142824964587093</c:v>
                </c:pt>
                <c:pt idx="474">
                  <c:v>0.84043796277043503</c:v>
                </c:pt>
                <c:pt idx="475">
                  <c:v>0.830732318949996</c:v>
                </c:pt>
                <c:pt idx="476">
                  <c:v>0.79813288805224514</c:v>
                </c:pt>
                <c:pt idx="477">
                  <c:v>0.78413481427284792</c:v>
                </c:pt>
                <c:pt idx="478">
                  <c:v>0.76186976690262997</c:v>
                </c:pt>
                <c:pt idx="479">
                  <c:v>0.77102505364426599</c:v>
                </c:pt>
                <c:pt idx="480">
                  <c:v>0.79685445712707503</c:v>
                </c:pt>
                <c:pt idx="481">
                  <c:v>0.77497582360399009</c:v>
                </c:pt>
                <c:pt idx="482">
                  <c:v>0.79527867941074604</c:v>
                </c:pt>
                <c:pt idx="483">
                  <c:v>0.80957260320212199</c:v>
                </c:pt>
                <c:pt idx="484">
                  <c:v>0.83258877013616694</c:v>
                </c:pt>
                <c:pt idx="485">
                  <c:v>0.83408219407208295</c:v>
                </c:pt>
                <c:pt idx="486">
                  <c:v>0.84027257850399306</c:v>
                </c:pt>
                <c:pt idx="487">
                  <c:v>0.84962348532770293</c:v>
                </c:pt>
                <c:pt idx="488">
                  <c:v>0.86015452659287006</c:v>
                </c:pt>
                <c:pt idx="489">
                  <c:v>0.8341812856706039</c:v>
                </c:pt>
                <c:pt idx="490">
                  <c:v>0.87219187442315893</c:v>
                </c:pt>
                <c:pt idx="491">
                  <c:v>0.88822755700609701</c:v>
                </c:pt>
                <c:pt idx="492">
                  <c:v>0.88458484173363794</c:v>
                </c:pt>
                <c:pt idx="493">
                  <c:v>0.86774369731955403</c:v>
                </c:pt>
                <c:pt idx="494">
                  <c:v>0.88831776283786201</c:v>
                </c:pt>
                <c:pt idx="495">
                  <c:v>0.85476079425336093</c:v>
                </c:pt>
                <c:pt idx="496">
                  <c:v>0.84301555448079091</c:v>
                </c:pt>
                <c:pt idx="497">
                  <c:v>0.84271472528608293</c:v>
                </c:pt>
                <c:pt idx="498">
                  <c:v>0.88029525834949296</c:v>
                </c:pt>
                <c:pt idx="499">
                  <c:v>0.89196650217363593</c:v>
                </c:pt>
                <c:pt idx="500">
                  <c:v>0.90619198972251702</c:v>
                </c:pt>
                <c:pt idx="501">
                  <c:v>0.85156634960181998</c:v>
                </c:pt>
                <c:pt idx="502">
                  <c:v>0.83997380991976911</c:v>
                </c:pt>
                <c:pt idx="503">
                  <c:v>0.838942555649417</c:v>
                </c:pt>
                <c:pt idx="504">
                  <c:v>0.86468674693189895</c:v>
                </c:pt>
                <c:pt idx="505">
                  <c:v>0.85917222392459891</c:v>
                </c:pt>
                <c:pt idx="506">
                  <c:v>0.8520755372735509</c:v>
                </c:pt>
                <c:pt idx="507">
                  <c:v>0.86643024215837494</c:v>
                </c:pt>
                <c:pt idx="508">
                  <c:v>0.86728765396262797</c:v>
                </c:pt>
                <c:pt idx="509">
                  <c:v>0.86015812262822899</c:v>
                </c:pt>
                <c:pt idx="510">
                  <c:v>0.8730998074435059</c:v>
                </c:pt>
                <c:pt idx="511">
                  <c:v>0.84591973522125397</c:v>
                </c:pt>
                <c:pt idx="512">
                  <c:v>0.85653184637088908</c:v>
                </c:pt>
                <c:pt idx="513">
                  <c:v>0.85450621014342698</c:v>
                </c:pt>
                <c:pt idx="514">
                  <c:v>0.88680562920123296</c:v>
                </c:pt>
                <c:pt idx="515">
                  <c:v>0.86047585200468701</c:v>
                </c:pt>
                <c:pt idx="516">
                  <c:v>0.87335190062682799</c:v>
                </c:pt>
                <c:pt idx="517">
                  <c:v>0.85706401188777404</c:v>
                </c:pt>
                <c:pt idx="518">
                  <c:v>0.85367440472645506</c:v>
                </c:pt>
                <c:pt idx="519">
                  <c:v>0.855072563545759</c:v>
                </c:pt>
                <c:pt idx="520">
                  <c:v>0.859181194796097</c:v>
                </c:pt>
                <c:pt idx="521">
                  <c:v>0.85556482898267605</c:v>
                </c:pt>
                <c:pt idx="522">
                  <c:v>0.85852157824413899</c:v>
                </c:pt>
                <c:pt idx="523">
                  <c:v>0.88528894450415396</c:v>
                </c:pt>
                <c:pt idx="524">
                  <c:v>0.88580471210797396</c:v>
                </c:pt>
                <c:pt idx="525">
                  <c:v>0.895608552944686</c:v>
                </c:pt>
                <c:pt idx="526">
                  <c:v>0.885524705075176</c:v>
                </c:pt>
                <c:pt idx="527">
                  <c:v>0.89549003920012804</c:v>
                </c:pt>
                <c:pt idx="528">
                  <c:v>0.88039210045049798</c:v>
                </c:pt>
                <c:pt idx="529">
                  <c:v>0.85306850202023798</c:v>
                </c:pt>
                <c:pt idx="530">
                  <c:v>0.86154418716946402</c:v>
                </c:pt>
                <c:pt idx="531">
                  <c:v>0.84609698248677101</c:v>
                </c:pt>
                <c:pt idx="532">
                  <c:v>0.86192489580754894</c:v>
                </c:pt>
                <c:pt idx="533">
                  <c:v>0.86113707830705999</c:v>
                </c:pt>
                <c:pt idx="534">
                  <c:v>0.85511216845708393</c:v>
                </c:pt>
                <c:pt idx="535">
                  <c:v>0.87627553951939796</c:v>
                </c:pt>
                <c:pt idx="536">
                  <c:v>0.89673084033053008</c:v>
                </c:pt>
                <c:pt idx="537">
                  <c:v>0.903941400088634</c:v>
                </c:pt>
                <c:pt idx="538">
                  <c:v>0.89158745668253903</c:v>
                </c:pt>
                <c:pt idx="539">
                  <c:v>0.87973255117037108</c:v>
                </c:pt>
                <c:pt idx="540">
                  <c:v>0.86252952351041801</c:v>
                </c:pt>
                <c:pt idx="541">
                  <c:v>0.87555643676666295</c:v>
                </c:pt>
                <c:pt idx="542">
                  <c:v>0.89705006243992802</c:v>
                </c:pt>
                <c:pt idx="543">
                  <c:v>0.88194456269671906</c:v>
                </c:pt>
                <c:pt idx="544">
                  <c:v>0.87281641324486303</c:v>
                </c:pt>
                <c:pt idx="545">
                  <c:v>0.871355498970387</c:v>
                </c:pt>
                <c:pt idx="546">
                  <c:v>0.87098911903600507</c:v>
                </c:pt>
                <c:pt idx="547">
                  <c:v>0.862664271317233</c:v>
                </c:pt>
                <c:pt idx="548">
                  <c:v>0.86748700146535906</c:v>
                </c:pt>
                <c:pt idx="549">
                  <c:v>0.88487146059548505</c:v>
                </c:pt>
                <c:pt idx="550">
                  <c:v>0.88240972060852696</c:v>
                </c:pt>
                <c:pt idx="551">
                  <c:v>0.89135643050536206</c:v>
                </c:pt>
                <c:pt idx="552">
                  <c:v>0.89239739750448799</c:v>
                </c:pt>
                <c:pt idx="553">
                  <c:v>0.902396396512396</c:v>
                </c:pt>
                <c:pt idx="554">
                  <c:v>0.92475227386192893</c:v>
                </c:pt>
                <c:pt idx="555">
                  <c:v>0.93279289881469796</c:v>
                </c:pt>
                <c:pt idx="556">
                  <c:v>0.92673888391822201</c:v>
                </c:pt>
                <c:pt idx="557">
                  <c:v>0.92497995578564596</c:v>
                </c:pt>
                <c:pt idx="558">
                  <c:v>0.92751860627300209</c:v>
                </c:pt>
                <c:pt idx="559">
                  <c:v>0.91136069897380301</c:v>
                </c:pt>
                <c:pt idx="560">
                  <c:v>0.93783053161777596</c:v>
                </c:pt>
                <c:pt idx="561">
                  <c:v>0.94411972394202404</c:v>
                </c:pt>
                <c:pt idx="562">
                  <c:v>0.95392828718560496</c:v>
                </c:pt>
                <c:pt idx="563">
                  <c:v>0.96124527773745694</c:v>
                </c:pt>
                <c:pt idx="564">
                  <c:v>0.93374729051614191</c:v>
                </c:pt>
                <c:pt idx="565">
                  <c:v>0.92729369997855304</c:v>
                </c:pt>
                <c:pt idx="566">
                  <c:v>0.92103682177303292</c:v>
                </c:pt>
                <c:pt idx="567">
                  <c:v>0.92962954860020597</c:v>
                </c:pt>
                <c:pt idx="568">
                  <c:v>0.932102427693697</c:v>
                </c:pt>
                <c:pt idx="569">
                  <c:v>0.92492295091784693</c:v>
                </c:pt>
                <c:pt idx="570">
                  <c:v>0.93265408283123907</c:v>
                </c:pt>
                <c:pt idx="571">
                  <c:v>0.92894495216506801</c:v>
                </c:pt>
                <c:pt idx="572">
                  <c:v>0.929767737324392</c:v>
                </c:pt>
                <c:pt idx="573">
                  <c:v>0.93804375327493594</c:v>
                </c:pt>
                <c:pt idx="574">
                  <c:v>0.94423622838600307</c:v>
                </c:pt>
                <c:pt idx="575">
                  <c:v>0.9571505250837391</c:v>
                </c:pt>
                <c:pt idx="576">
                  <c:v>0.96027701531140897</c:v>
                </c:pt>
                <c:pt idx="577">
                  <c:v>0.94933910451361303</c:v>
                </c:pt>
                <c:pt idx="578">
                  <c:v>0.94825423812571108</c:v>
                </c:pt>
                <c:pt idx="579">
                  <c:v>0.93711271030805998</c:v>
                </c:pt>
                <c:pt idx="580">
                  <c:v>0.95335183112736899</c:v>
                </c:pt>
                <c:pt idx="581">
                  <c:v>0.95594566248398105</c:v>
                </c:pt>
                <c:pt idx="582">
                  <c:v>0.94969176128720401</c:v>
                </c:pt>
                <c:pt idx="583">
                  <c:v>0.97092943537388898</c:v>
                </c:pt>
                <c:pt idx="584">
                  <c:v>0.97825874308236305</c:v>
                </c:pt>
                <c:pt idx="585">
                  <c:v>0.99006009402650696</c:v>
                </c:pt>
                <c:pt idx="586">
                  <c:v>0.99098111110956189</c:v>
                </c:pt>
                <c:pt idx="587">
                  <c:v>0.98264856387759791</c:v>
                </c:pt>
                <c:pt idx="588">
                  <c:v>0.96977288693859498</c:v>
                </c:pt>
                <c:pt idx="589">
                  <c:v>0.95989743405418104</c:v>
                </c:pt>
                <c:pt idx="590">
                  <c:v>0.94106236973772206</c:v>
                </c:pt>
                <c:pt idx="591">
                  <c:v>0.90400880933225702</c:v>
                </c:pt>
                <c:pt idx="592">
                  <c:v>0.92424300822184202</c:v>
                </c:pt>
                <c:pt idx="593">
                  <c:v>0.92580343225591699</c:v>
                </c:pt>
                <c:pt idx="594">
                  <c:v>0.92203233094985504</c:v>
                </c:pt>
                <c:pt idx="595">
                  <c:v>0.91814510084233603</c:v>
                </c:pt>
                <c:pt idx="596">
                  <c:v>0.91880809128267904</c:v>
                </c:pt>
                <c:pt idx="597">
                  <c:v>0.92228169556587203</c:v>
                </c:pt>
                <c:pt idx="598">
                  <c:v>0.92122680824081193</c:v>
                </c:pt>
                <c:pt idx="599">
                  <c:v>0.90336752004295195</c:v>
                </c:pt>
                <c:pt idx="600">
                  <c:v>0.90352149580516605</c:v>
                </c:pt>
                <c:pt idx="601">
                  <c:v>0.91266063924049812</c:v>
                </c:pt>
                <c:pt idx="602">
                  <c:v>0.91658882109530504</c:v>
                </c:pt>
                <c:pt idx="603">
                  <c:v>0.90774496088526302</c:v>
                </c:pt>
                <c:pt idx="604">
                  <c:v>0.90166636969153002</c:v>
                </c:pt>
                <c:pt idx="605">
                  <c:v>0.89559490491306804</c:v>
                </c:pt>
                <c:pt idx="606">
                  <c:v>0.89100923547575794</c:v>
                </c:pt>
                <c:pt idx="607">
                  <c:v>0.89925259501886612</c:v>
                </c:pt>
                <c:pt idx="608">
                  <c:v>0.89776251957337005</c:v>
                </c:pt>
                <c:pt idx="609">
                  <c:v>0.89231687758332412</c:v>
                </c:pt>
                <c:pt idx="610">
                  <c:v>0.89344465493661906</c:v>
                </c:pt>
                <c:pt idx="611">
                  <c:v>0.90573343202860701</c:v>
                </c:pt>
                <c:pt idx="612">
                  <c:v>0.91264727566534498</c:v>
                </c:pt>
                <c:pt idx="613">
                  <c:v>0.92461471844153398</c:v>
                </c:pt>
                <c:pt idx="614">
                  <c:v>0.91495855864355891</c:v>
                </c:pt>
                <c:pt idx="615">
                  <c:v>0.90648542848267799</c:v>
                </c:pt>
                <c:pt idx="616">
                  <c:v>0.88408913305906411</c:v>
                </c:pt>
                <c:pt idx="617">
                  <c:v>0.89040857689547193</c:v>
                </c:pt>
                <c:pt idx="618">
                  <c:v>0.87619661801630011</c:v>
                </c:pt>
                <c:pt idx="619">
                  <c:v>0.87593154475747892</c:v>
                </c:pt>
                <c:pt idx="620">
                  <c:v>0.87521368492790397</c:v>
                </c:pt>
                <c:pt idx="621">
                  <c:v>0.87474987847657804</c:v>
                </c:pt>
                <c:pt idx="622">
                  <c:v>0.89665296122568594</c:v>
                </c:pt>
                <c:pt idx="623">
                  <c:v>0.90151335467902705</c:v>
                </c:pt>
                <c:pt idx="624">
                  <c:v>0.89919511425745202</c:v>
                </c:pt>
                <c:pt idx="625">
                  <c:v>0.87336545839208501</c:v>
                </c:pt>
                <c:pt idx="626">
                  <c:v>0.89347208758351504</c:v>
                </c:pt>
                <c:pt idx="627">
                  <c:v>0.92688741800845398</c:v>
                </c:pt>
                <c:pt idx="628">
                  <c:v>0.92176440848683205</c:v>
                </c:pt>
                <c:pt idx="629">
                  <c:v>0.90755095368345806</c:v>
                </c:pt>
                <c:pt idx="630">
                  <c:v>0.89256468731353511</c:v>
                </c:pt>
                <c:pt idx="631">
                  <c:v>0.886908733786687</c:v>
                </c:pt>
                <c:pt idx="632">
                  <c:v>0.9023988709329831</c:v>
                </c:pt>
                <c:pt idx="633">
                  <c:v>0.89275068361082899</c:v>
                </c:pt>
                <c:pt idx="634">
                  <c:v>0.89420823123287096</c:v>
                </c:pt>
                <c:pt idx="635">
                  <c:v>0.90372188339499004</c:v>
                </c:pt>
                <c:pt idx="636">
                  <c:v>0.92064624832064701</c:v>
                </c:pt>
                <c:pt idx="637">
                  <c:v>0.92826673301879592</c:v>
                </c:pt>
                <c:pt idx="638">
                  <c:v>0.93399550632101791</c:v>
                </c:pt>
                <c:pt idx="639">
                  <c:v>0.93572432673312</c:v>
                </c:pt>
                <c:pt idx="640">
                  <c:v>0.97208437514241297</c:v>
                </c:pt>
                <c:pt idx="641">
                  <c:v>0.97380345983138594</c:v>
                </c:pt>
                <c:pt idx="642">
                  <c:v>0.96700103402947191</c:v>
                </c:pt>
                <c:pt idx="643">
                  <c:v>0.97796755851738493</c:v>
                </c:pt>
                <c:pt idx="644">
                  <c:v>0.96717289955274299</c:v>
                </c:pt>
                <c:pt idx="645">
                  <c:v>0.95001786743717997</c:v>
                </c:pt>
                <c:pt idx="646">
                  <c:v>0.93534830842957895</c:v>
                </c:pt>
                <c:pt idx="647">
                  <c:v>0.93155655633803991</c:v>
                </c:pt>
                <c:pt idx="648">
                  <c:v>0.92541139428974795</c:v>
                </c:pt>
                <c:pt idx="649">
                  <c:v>0.93361716232927694</c:v>
                </c:pt>
                <c:pt idx="650">
                  <c:v>0.94250531143989202</c:v>
                </c:pt>
                <c:pt idx="651">
                  <c:v>0.942849538844869</c:v>
                </c:pt>
                <c:pt idx="652">
                  <c:v>0.92571142364577097</c:v>
                </c:pt>
                <c:pt idx="653">
                  <c:v>0.92292344096619494</c:v>
                </c:pt>
                <c:pt idx="654">
                  <c:v>0.91714453136226393</c:v>
                </c:pt>
                <c:pt idx="655">
                  <c:v>0.91514588425286703</c:v>
                </c:pt>
                <c:pt idx="656">
                  <c:v>0.89837463350408298</c:v>
                </c:pt>
                <c:pt idx="657">
                  <c:v>0.90455308736545592</c:v>
                </c:pt>
                <c:pt idx="658">
                  <c:v>0.89230558301769491</c:v>
                </c:pt>
                <c:pt idx="659">
                  <c:v>0.8970502509101439</c:v>
                </c:pt>
                <c:pt idx="660">
                  <c:v>0.90233010502417099</c:v>
                </c:pt>
                <c:pt idx="661">
                  <c:v>0.92469161967012692</c:v>
                </c:pt>
                <c:pt idx="662">
                  <c:v>0.93959991203305193</c:v>
                </c:pt>
                <c:pt idx="663">
                  <c:v>0.94580518462803598</c:v>
                </c:pt>
                <c:pt idx="664">
                  <c:v>0.94068816058994997</c:v>
                </c:pt>
                <c:pt idx="665">
                  <c:v>0.92326792195575902</c:v>
                </c:pt>
                <c:pt idx="666">
                  <c:v>0.91853652049052903</c:v>
                </c:pt>
                <c:pt idx="667">
                  <c:v>0.92359786071042904</c:v>
                </c:pt>
                <c:pt idx="668">
                  <c:v>0.92858607879953303</c:v>
                </c:pt>
                <c:pt idx="669">
                  <c:v>0.91775235502300201</c:v>
                </c:pt>
                <c:pt idx="670">
                  <c:v>0.91404519247519</c:v>
                </c:pt>
                <c:pt idx="671">
                  <c:v>0.90786306098348901</c:v>
                </c:pt>
                <c:pt idx="672">
                  <c:v>0.91025415703759804</c:v>
                </c:pt>
                <c:pt idx="673">
                  <c:v>0.92202923578359197</c:v>
                </c:pt>
                <c:pt idx="674">
                  <c:v>0.92423348386020088</c:v>
                </c:pt>
                <c:pt idx="675">
                  <c:v>0.92286647529797694</c:v>
                </c:pt>
                <c:pt idx="676">
                  <c:v>0.92850778114048005</c:v>
                </c:pt>
                <c:pt idx="677">
                  <c:v>0.93643964179526396</c:v>
                </c:pt>
                <c:pt idx="678">
                  <c:v>0.93049095879402</c:v>
                </c:pt>
                <c:pt idx="679">
                  <c:v>0.94660408175633592</c:v>
                </c:pt>
                <c:pt idx="680">
                  <c:v>0.9333591720010419</c:v>
                </c:pt>
                <c:pt idx="681">
                  <c:v>0.91790246658789787</c:v>
                </c:pt>
                <c:pt idx="682">
                  <c:v>0.91581337640234395</c:v>
                </c:pt>
                <c:pt idx="683">
                  <c:v>0.92419806835448703</c:v>
                </c:pt>
                <c:pt idx="684">
                  <c:v>0.921349819851495</c:v>
                </c:pt>
                <c:pt idx="685">
                  <c:v>0.91158327886822788</c:v>
                </c:pt>
                <c:pt idx="686">
                  <c:v>0.91894525796412496</c:v>
                </c:pt>
                <c:pt idx="687">
                  <c:v>0.91799834784369194</c:v>
                </c:pt>
                <c:pt idx="688">
                  <c:v>0.91623709678578402</c:v>
                </c:pt>
                <c:pt idx="689">
                  <c:v>0.904957643600663</c:v>
                </c:pt>
                <c:pt idx="690">
                  <c:v>0.90794131018199908</c:v>
                </c:pt>
                <c:pt idx="691">
                  <c:v>0.89709579353190094</c:v>
                </c:pt>
                <c:pt idx="692">
                  <c:v>0.88840542610820794</c:v>
                </c:pt>
                <c:pt idx="693">
                  <c:v>0.876943633941343</c:v>
                </c:pt>
                <c:pt idx="694">
                  <c:v>0.87815734658110189</c:v>
                </c:pt>
                <c:pt idx="695">
                  <c:v>0.88179305187667589</c:v>
                </c:pt>
                <c:pt idx="696">
                  <c:v>0.8763356900474859</c:v>
                </c:pt>
                <c:pt idx="697">
                  <c:v>0.8927235185523581</c:v>
                </c:pt>
                <c:pt idx="698">
                  <c:v>0.88147153019279501</c:v>
                </c:pt>
                <c:pt idx="699">
                  <c:v>0.89114623786511005</c:v>
                </c:pt>
                <c:pt idx="700">
                  <c:v>0.87935003072863904</c:v>
                </c:pt>
                <c:pt idx="701">
                  <c:v>0.88482331719250906</c:v>
                </c:pt>
                <c:pt idx="702">
                  <c:v>0.86770244559489207</c:v>
                </c:pt>
                <c:pt idx="703">
                  <c:v>0.87205238232984006</c:v>
                </c:pt>
                <c:pt idx="704">
                  <c:v>0.87063985044472803</c:v>
                </c:pt>
                <c:pt idx="705">
                  <c:v>0.87698583979557498</c:v>
                </c:pt>
                <c:pt idx="706">
                  <c:v>0.893142329012237</c:v>
                </c:pt>
                <c:pt idx="707">
                  <c:v>0.90519933857519996</c:v>
                </c:pt>
                <c:pt idx="708">
                  <c:v>0.91521213533912904</c:v>
                </c:pt>
                <c:pt idx="709">
                  <c:v>0.91972798922144405</c:v>
                </c:pt>
                <c:pt idx="710">
                  <c:v>0.91037255341580692</c:v>
                </c:pt>
                <c:pt idx="711">
                  <c:v>0.90815870138971211</c:v>
                </c:pt>
                <c:pt idx="712">
                  <c:v>0.90566214355477803</c:v>
                </c:pt>
                <c:pt idx="713">
                  <c:v>0.92238801445018603</c:v>
                </c:pt>
                <c:pt idx="714">
                  <c:v>0.91971928604010711</c:v>
                </c:pt>
                <c:pt idx="715">
                  <c:v>0.92019032968373005</c:v>
                </c:pt>
                <c:pt idx="716">
                  <c:v>0.90800122896473801</c:v>
                </c:pt>
                <c:pt idx="717">
                  <c:v>0.90786395755886895</c:v>
                </c:pt>
                <c:pt idx="718">
                  <c:v>0.91582933181469905</c:v>
                </c:pt>
                <c:pt idx="719">
                  <c:v>0.9225545595612461</c:v>
                </c:pt>
                <c:pt idx="720">
                  <c:v>0.92260146289356393</c:v>
                </c:pt>
                <c:pt idx="721">
                  <c:v>0.92559395108230991</c:v>
                </c:pt>
                <c:pt idx="722">
                  <c:v>0.93621173362091004</c:v>
                </c:pt>
                <c:pt idx="723">
                  <c:v>0.94014268702027293</c:v>
                </c:pt>
                <c:pt idx="724">
                  <c:v>0.955650959202484</c:v>
                </c:pt>
                <c:pt idx="725">
                  <c:v>0.94143501812751196</c:v>
                </c:pt>
                <c:pt idx="726">
                  <c:v>0.93117762845140095</c:v>
                </c:pt>
                <c:pt idx="727">
                  <c:v>0.95638092609922398</c:v>
                </c:pt>
                <c:pt idx="728">
                  <c:v>0.95780915797503607</c:v>
                </c:pt>
                <c:pt idx="729">
                  <c:v>0.95082390796878402</c:v>
                </c:pt>
                <c:pt idx="730">
                  <c:v>0.94532236749819099</c:v>
                </c:pt>
                <c:pt idx="731">
                  <c:v>0.95813987921292498</c:v>
                </c:pt>
                <c:pt idx="732">
                  <c:v>0.94305541008425997</c:v>
                </c:pt>
                <c:pt idx="733">
                  <c:v>0.94525980551816802</c:v>
                </c:pt>
                <c:pt idx="734">
                  <c:v>0.93394128359152406</c:v>
                </c:pt>
                <c:pt idx="735">
                  <c:v>0.92964125207322101</c:v>
                </c:pt>
                <c:pt idx="736">
                  <c:v>0.92580343931336795</c:v>
                </c:pt>
                <c:pt idx="737">
                  <c:v>0.92221253226125799</c:v>
                </c:pt>
                <c:pt idx="738">
                  <c:v>0.91490823872805604</c:v>
                </c:pt>
                <c:pt idx="739">
                  <c:v>0.93212845145975898</c:v>
                </c:pt>
                <c:pt idx="740">
                  <c:v>0.93537156443012304</c:v>
                </c:pt>
                <c:pt idx="741">
                  <c:v>0.92565985492254499</c:v>
                </c:pt>
                <c:pt idx="742">
                  <c:v>0.91899018644743302</c:v>
                </c:pt>
                <c:pt idx="743">
                  <c:v>0.91541030174978211</c:v>
                </c:pt>
                <c:pt idx="744">
                  <c:v>0.90915006767737094</c:v>
                </c:pt>
                <c:pt idx="745">
                  <c:v>0.89490556474717198</c:v>
                </c:pt>
                <c:pt idx="746">
                  <c:v>0.891292909840389</c:v>
                </c:pt>
                <c:pt idx="747">
                  <c:v>0.90124954141154801</c:v>
                </c:pt>
                <c:pt idx="748">
                  <c:v>0.9091449520632171</c:v>
                </c:pt>
                <c:pt idx="749">
                  <c:v>0.90929194966792704</c:v>
                </c:pt>
                <c:pt idx="750">
                  <c:v>0.89312993364226601</c:v>
                </c:pt>
                <c:pt idx="751">
                  <c:v>0.90841522395750096</c:v>
                </c:pt>
                <c:pt idx="752">
                  <c:v>0.91710604104292004</c:v>
                </c:pt>
                <c:pt idx="753">
                  <c:v>0.91784807514767297</c:v>
                </c:pt>
                <c:pt idx="754">
                  <c:v>0.90407356854874199</c:v>
                </c:pt>
                <c:pt idx="755">
                  <c:v>0.90744274654957802</c:v>
                </c:pt>
                <c:pt idx="756">
                  <c:v>0.89228872803009796</c:v>
                </c:pt>
                <c:pt idx="757">
                  <c:v>0.91607304054049499</c:v>
                </c:pt>
                <c:pt idx="758">
                  <c:v>0.91387773749822698</c:v>
                </c:pt>
                <c:pt idx="759">
                  <c:v>0.90749856103553306</c:v>
                </c:pt>
                <c:pt idx="760">
                  <c:v>0.89455886795886697</c:v>
                </c:pt>
                <c:pt idx="761">
                  <c:v>0.90689329451589995</c:v>
                </c:pt>
                <c:pt idx="762">
                  <c:v>0.92279580187260501</c:v>
                </c:pt>
                <c:pt idx="763">
                  <c:v>0.91801567029581999</c:v>
                </c:pt>
                <c:pt idx="764">
                  <c:v>0.91997460517113705</c:v>
                </c:pt>
                <c:pt idx="765">
                  <c:v>0.893282255697052</c:v>
                </c:pt>
                <c:pt idx="766">
                  <c:v>0.88168015205614403</c:v>
                </c:pt>
                <c:pt idx="767">
                  <c:v>0.87607656051129001</c:v>
                </c:pt>
                <c:pt idx="768">
                  <c:v>0.89080864394085202</c:v>
                </c:pt>
                <c:pt idx="769">
                  <c:v>0.90604894850087803</c:v>
                </c:pt>
                <c:pt idx="770">
                  <c:v>0.89732563150011802</c:v>
                </c:pt>
                <c:pt idx="771">
                  <c:v>0.90603843692319808</c:v>
                </c:pt>
                <c:pt idx="772">
                  <c:v>0.90484838223479791</c:v>
                </c:pt>
                <c:pt idx="773">
                  <c:v>0.89125100159886994</c:v>
                </c:pt>
                <c:pt idx="774">
                  <c:v>0.89467730471807105</c:v>
                </c:pt>
                <c:pt idx="775">
                  <c:v>0.89549025915768699</c:v>
                </c:pt>
                <c:pt idx="776">
                  <c:v>0.88151772918067395</c:v>
                </c:pt>
                <c:pt idx="777">
                  <c:v>0.882270842656528</c:v>
                </c:pt>
                <c:pt idx="778">
                  <c:v>0.89300241427482496</c:v>
                </c:pt>
                <c:pt idx="779">
                  <c:v>0.88994228878116011</c:v>
                </c:pt>
                <c:pt idx="780">
                  <c:v>0.89376016780185008</c:v>
                </c:pt>
                <c:pt idx="781">
                  <c:v>0.88601745607951499</c:v>
                </c:pt>
                <c:pt idx="782">
                  <c:v>0.90343655283985502</c:v>
                </c:pt>
                <c:pt idx="783">
                  <c:v>0.89837227908347406</c:v>
                </c:pt>
                <c:pt idx="784">
                  <c:v>0.90292326134255807</c:v>
                </c:pt>
                <c:pt idx="785">
                  <c:v>0.9132274071019999</c:v>
                </c:pt>
                <c:pt idx="786">
                  <c:v>0.89882074726842498</c:v>
                </c:pt>
                <c:pt idx="787">
                  <c:v>0.89152942124068801</c:v>
                </c:pt>
                <c:pt idx="788">
                  <c:v>0.90387018529228602</c:v>
                </c:pt>
                <c:pt idx="789">
                  <c:v>0.89557759627711597</c:v>
                </c:pt>
                <c:pt idx="790">
                  <c:v>0.90381644150568996</c:v>
                </c:pt>
                <c:pt idx="791">
                  <c:v>0.89523390577112893</c:v>
                </c:pt>
                <c:pt idx="792">
                  <c:v>0.89950353278390693</c:v>
                </c:pt>
                <c:pt idx="793">
                  <c:v>0.89415075933637511</c:v>
                </c:pt>
                <c:pt idx="794">
                  <c:v>0.91062285332984705</c:v>
                </c:pt>
                <c:pt idx="795">
                  <c:v>0.91551427696013998</c:v>
                </c:pt>
                <c:pt idx="796">
                  <c:v>0.91137660455784697</c:v>
                </c:pt>
                <c:pt idx="797">
                  <c:v>0.91424277309060997</c:v>
                </c:pt>
                <c:pt idx="798">
                  <c:v>0.92214963545487394</c:v>
                </c:pt>
                <c:pt idx="799">
                  <c:v>0.934854941067923</c:v>
                </c:pt>
                <c:pt idx="800">
                  <c:v>0.92501355375438998</c:v>
                </c:pt>
                <c:pt idx="801">
                  <c:v>0.91425724732903002</c:v>
                </c:pt>
                <c:pt idx="802">
                  <c:v>0.92193009217199995</c:v>
                </c:pt>
                <c:pt idx="803">
                  <c:v>0.91798823079067504</c:v>
                </c:pt>
                <c:pt idx="804">
                  <c:v>0.93288586805596108</c:v>
                </c:pt>
                <c:pt idx="805">
                  <c:v>0.93105513439767396</c:v>
                </c:pt>
                <c:pt idx="806">
                  <c:v>0.92992500535675693</c:v>
                </c:pt>
                <c:pt idx="807">
                  <c:v>0.94109137261313491</c:v>
                </c:pt>
                <c:pt idx="808">
                  <c:v>0.96551331649844896</c:v>
                </c:pt>
                <c:pt idx="809">
                  <c:v>0.967841559131981</c:v>
                </c:pt>
                <c:pt idx="810">
                  <c:v>0.96201517831096806</c:v>
                </c:pt>
                <c:pt idx="811">
                  <c:v>0.95340826509786591</c:v>
                </c:pt>
                <c:pt idx="812">
                  <c:v>0.96009411226022501</c:v>
                </c:pt>
                <c:pt idx="813">
                  <c:v>0.95097572417658494</c:v>
                </c:pt>
                <c:pt idx="814">
                  <c:v>0.95596666560682597</c:v>
                </c:pt>
                <c:pt idx="815">
                  <c:v>0.961586842231968</c:v>
                </c:pt>
                <c:pt idx="816">
                  <c:v>0.93340111383556901</c:v>
                </c:pt>
                <c:pt idx="817">
                  <c:v>0.93228788121186601</c:v>
                </c:pt>
                <c:pt idx="818">
                  <c:v>0.93156975343349502</c:v>
                </c:pt>
                <c:pt idx="819">
                  <c:v>0.90315188583956296</c:v>
                </c:pt>
                <c:pt idx="820">
                  <c:v>0.92514002835835396</c:v>
                </c:pt>
                <c:pt idx="821">
                  <c:v>0.93005810115460408</c:v>
                </c:pt>
                <c:pt idx="822">
                  <c:v>0.92999743412148606</c:v>
                </c:pt>
                <c:pt idx="823">
                  <c:v>0.935513053420579</c:v>
                </c:pt>
                <c:pt idx="824">
                  <c:v>0.90957643840124902</c:v>
                </c:pt>
                <c:pt idx="825">
                  <c:v>0.91902037740470599</c:v>
                </c:pt>
                <c:pt idx="826">
                  <c:v>0.9304484614740629</c:v>
                </c:pt>
                <c:pt idx="827">
                  <c:v>0.92581462478557597</c:v>
                </c:pt>
                <c:pt idx="828">
                  <c:v>0.91460328181125694</c:v>
                </c:pt>
                <c:pt idx="829">
                  <c:v>0.9142113343520879</c:v>
                </c:pt>
                <c:pt idx="830">
                  <c:v>0.91983744828275993</c:v>
                </c:pt>
                <c:pt idx="831">
                  <c:v>0.91338307542512198</c:v>
                </c:pt>
                <c:pt idx="832">
                  <c:v>0.91173370490980798</c:v>
                </c:pt>
                <c:pt idx="833">
                  <c:v>0.90722886276311088</c:v>
                </c:pt>
                <c:pt idx="834">
                  <c:v>0.91540454105575608</c:v>
                </c:pt>
                <c:pt idx="835">
                  <c:v>0.91973339470275994</c:v>
                </c:pt>
                <c:pt idx="836">
                  <c:v>0.93135813906061204</c:v>
                </c:pt>
                <c:pt idx="837">
                  <c:v>0.923696044361489</c:v>
                </c:pt>
                <c:pt idx="838">
                  <c:v>0.91991432973063803</c:v>
                </c:pt>
                <c:pt idx="839">
                  <c:v>0.91177490699338204</c:v>
                </c:pt>
                <c:pt idx="840">
                  <c:v>0.91605764452686511</c:v>
                </c:pt>
                <c:pt idx="841">
                  <c:v>0.92213768574704003</c:v>
                </c:pt>
                <c:pt idx="842">
                  <c:v>0.92125304845681499</c:v>
                </c:pt>
                <c:pt idx="843">
                  <c:v>0.9197979192877801</c:v>
                </c:pt>
                <c:pt idx="844">
                  <c:v>0.92500148971468299</c:v>
                </c:pt>
                <c:pt idx="845">
                  <c:v>0.93706555571358607</c:v>
                </c:pt>
                <c:pt idx="846">
                  <c:v>0.940689841461819</c:v>
                </c:pt>
                <c:pt idx="847">
                  <c:v>0.93562319423374696</c:v>
                </c:pt>
                <c:pt idx="848">
                  <c:v>0.92807582146656697</c:v>
                </c:pt>
                <c:pt idx="849">
                  <c:v>0.92640657233944501</c:v>
                </c:pt>
                <c:pt idx="850">
                  <c:v>0.92487867415801306</c:v>
                </c:pt>
                <c:pt idx="851">
                  <c:v>0.94723237310401309</c:v>
                </c:pt>
                <c:pt idx="852">
                  <c:v>0.94346522542406697</c:v>
                </c:pt>
                <c:pt idx="853">
                  <c:v>0.948663764384721</c:v>
                </c:pt>
                <c:pt idx="854">
                  <c:v>0.93462735189690704</c:v>
                </c:pt>
                <c:pt idx="855">
                  <c:v>0.944668681658273</c:v>
                </c:pt>
                <c:pt idx="856">
                  <c:v>0.94661344790014201</c:v>
                </c:pt>
                <c:pt idx="857">
                  <c:v>0.95185488531607798</c:v>
                </c:pt>
                <c:pt idx="858">
                  <c:v>0.946559336594337</c:v>
                </c:pt>
                <c:pt idx="859">
                  <c:v>0.94404948396430899</c:v>
                </c:pt>
                <c:pt idx="860">
                  <c:v>0.94031136456215303</c:v>
                </c:pt>
                <c:pt idx="861">
                  <c:v>0.93223044827089008</c:v>
                </c:pt>
                <c:pt idx="862">
                  <c:v>0.92906275202257604</c:v>
                </c:pt>
                <c:pt idx="863">
                  <c:v>0.93367736074601004</c:v>
                </c:pt>
                <c:pt idx="864">
                  <c:v>0.93408959987554208</c:v>
                </c:pt>
                <c:pt idx="865">
                  <c:v>0.93155850411339003</c:v>
                </c:pt>
                <c:pt idx="866">
                  <c:v>0.92654665750569298</c:v>
                </c:pt>
                <c:pt idx="867">
                  <c:v>0.93809956197230493</c:v>
                </c:pt>
                <c:pt idx="868">
                  <c:v>0.92534454872693905</c:v>
                </c:pt>
                <c:pt idx="869">
                  <c:v>0.92081185232973994</c:v>
                </c:pt>
                <c:pt idx="870">
                  <c:v>0.92604023317194795</c:v>
                </c:pt>
                <c:pt idx="871">
                  <c:v>0.93580591975333405</c:v>
                </c:pt>
                <c:pt idx="872">
                  <c:v>0.940728335102888</c:v>
                </c:pt>
                <c:pt idx="873">
                  <c:v>0.93497716503838291</c:v>
                </c:pt>
                <c:pt idx="874">
                  <c:v>0.92686575949263905</c:v>
                </c:pt>
                <c:pt idx="875">
                  <c:v>0.92774319562542407</c:v>
                </c:pt>
                <c:pt idx="876">
                  <c:v>0.91326767424412902</c:v>
                </c:pt>
                <c:pt idx="877">
                  <c:v>0.93309307347178394</c:v>
                </c:pt>
                <c:pt idx="878">
                  <c:v>0.94116626408606807</c:v>
                </c:pt>
                <c:pt idx="879">
                  <c:v>0.94143227912731797</c:v>
                </c:pt>
                <c:pt idx="880">
                  <c:v>0.9150703943073899</c:v>
                </c:pt>
                <c:pt idx="881">
                  <c:v>0.93205461549633006</c:v>
                </c:pt>
                <c:pt idx="882">
                  <c:v>0.94213516496628991</c:v>
                </c:pt>
                <c:pt idx="883">
                  <c:v>0.91896736049757788</c:v>
                </c:pt>
                <c:pt idx="884">
                  <c:v>0.91354016496933199</c:v>
                </c:pt>
                <c:pt idx="885">
                  <c:v>0.91425711970514989</c:v>
                </c:pt>
                <c:pt idx="886">
                  <c:v>0.91203437312995195</c:v>
                </c:pt>
                <c:pt idx="887">
                  <c:v>0.91139333193076599</c:v>
                </c:pt>
                <c:pt idx="888">
                  <c:v>0.91804276839942101</c:v>
                </c:pt>
                <c:pt idx="889">
                  <c:v>0.91133269190254695</c:v>
                </c:pt>
                <c:pt idx="890">
                  <c:v>0.91895442026510099</c:v>
                </c:pt>
                <c:pt idx="891">
                  <c:v>0.90929390724371695</c:v>
                </c:pt>
                <c:pt idx="892">
                  <c:v>0.91181919780931497</c:v>
                </c:pt>
                <c:pt idx="893">
                  <c:v>0.914923354700661</c:v>
                </c:pt>
                <c:pt idx="894">
                  <c:v>0.91822396920827698</c:v>
                </c:pt>
                <c:pt idx="895">
                  <c:v>0.90597768898757303</c:v>
                </c:pt>
                <c:pt idx="896">
                  <c:v>0.87845595071340898</c:v>
                </c:pt>
                <c:pt idx="897">
                  <c:v>0.873682843263343</c:v>
                </c:pt>
                <c:pt idx="898">
                  <c:v>0.892144101136499</c:v>
                </c:pt>
                <c:pt idx="899">
                  <c:v>0.90842232997246497</c:v>
                </c:pt>
                <c:pt idx="900">
                  <c:v>0.90904352248467002</c:v>
                </c:pt>
                <c:pt idx="901">
                  <c:v>0.88480385825608199</c:v>
                </c:pt>
                <c:pt idx="902">
                  <c:v>0.88622030068807001</c:v>
                </c:pt>
                <c:pt idx="903">
                  <c:v>0.88553937986072606</c:v>
                </c:pt>
                <c:pt idx="904">
                  <c:v>0.90593456029748598</c:v>
                </c:pt>
                <c:pt idx="905">
                  <c:v>0.90628466522829298</c:v>
                </c:pt>
                <c:pt idx="906">
                  <c:v>0.91285275732863003</c:v>
                </c:pt>
                <c:pt idx="907">
                  <c:v>0.90282570165380993</c:v>
                </c:pt>
                <c:pt idx="908">
                  <c:v>0.91412167972132596</c:v>
                </c:pt>
                <c:pt idx="909">
                  <c:v>0.89249218308179301</c:v>
                </c:pt>
                <c:pt idx="910">
                  <c:v>0.89736519001775705</c:v>
                </c:pt>
                <c:pt idx="911">
                  <c:v>0.9012082238705561</c:v>
                </c:pt>
                <c:pt idx="912">
                  <c:v>0.89526147894221997</c:v>
                </c:pt>
                <c:pt idx="913">
                  <c:v>0.92318001398715199</c:v>
                </c:pt>
                <c:pt idx="914">
                  <c:v>0.94143374987349393</c:v>
                </c:pt>
                <c:pt idx="915">
                  <c:v>0.93772283903712794</c:v>
                </c:pt>
                <c:pt idx="916">
                  <c:v>0.94932182376101704</c:v>
                </c:pt>
                <c:pt idx="917">
                  <c:v>0.94738208443232796</c:v>
                </c:pt>
                <c:pt idx="918">
                  <c:v>0.94568805139882994</c:v>
                </c:pt>
                <c:pt idx="919">
                  <c:v>0.94037780639762203</c:v>
                </c:pt>
                <c:pt idx="920">
                  <c:v>0.93801078260355097</c:v>
                </c:pt>
                <c:pt idx="921">
                  <c:v>0.95984371887078601</c:v>
                </c:pt>
                <c:pt idx="922">
                  <c:v>0.95688023170394798</c:v>
                </c:pt>
                <c:pt idx="923">
                  <c:v>0.948235676399664</c:v>
                </c:pt>
                <c:pt idx="924">
                  <c:v>0.94715188182774301</c:v>
                </c:pt>
                <c:pt idx="925">
                  <c:v>0.96064476428219092</c:v>
                </c:pt>
                <c:pt idx="926">
                  <c:v>0.9494453343456819</c:v>
                </c:pt>
                <c:pt idx="927">
                  <c:v>0.95708392292230293</c:v>
                </c:pt>
                <c:pt idx="928">
                  <c:v>0.96954033688179897</c:v>
                </c:pt>
                <c:pt idx="929">
                  <c:v>0.966777029513889</c:v>
                </c:pt>
                <c:pt idx="930">
                  <c:v>0.96217975500417696</c:v>
                </c:pt>
                <c:pt idx="931">
                  <c:v>0.98339858447525996</c:v>
                </c:pt>
                <c:pt idx="932">
                  <c:v>0.99324316298582405</c:v>
                </c:pt>
                <c:pt idx="933">
                  <c:v>0.99771392698089201</c:v>
                </c:pt>
                <c:pt idx="934">
                  <c:v>1.0142445800894451</c:v>
                </c:pt>
                <c:pt idx="935">
                  <c:v>1.0169386203502491</c:v>
                </c:pt>
                <c:pt idx="936">
                  <c:v>1.025727419008146</c:v>
                </c:pt>
                <c:pt idx="937">
                  <c:v>1.035729750534244</c:v>
                </c:pt>
                <c:pt idx="938">
                  <c:v>1.0501935980449479</c:v>
                </c:pt>
                <c:pt idx="939">
                  <c:v>1.054945226092955</c:v>
                </c:pt>
                <c:pt idx="940">
                  <c:v>1.050386604947158</c:v>
                </c:pt>
                <c:pt idx="941">
                  <c:v>1.0725279563162111</c:v>
                </c:pt>
                <c:pt idx="942">
                  <c:v>1.0809992877679839</c:v>
                </c:pt>
                <c:pt idx="943">
                  <c:v>1.1031204728423991</c:v>
                </c:pt>
                <c:pt idx="944">
                  <c:v>1.099697957750595</c:v>
                </c:pt>
                <c:pt idx="945">
                  <c:v>1.1063285281061992</c:v>
                </c:pt>
                <c:pt idx="946">
                  <c:v>1.1027042521272818</c:v>
                </c:pt>
                <c:pt idx="947">
                  <c:v>1.124974099569189</c:v>
                </c:pt>
                <c:pt idx="948">
                  <c:v>1.1207852698934171</c:v>
                </c:pt>
                <c:pt idx="949">
                  <c:v>1.1594557314446381</c:v>
                </c:pt>
                <c:pt idx="950">
                  <c:v>1.1464690597051499</c:v>
                </c:pt>
                <c:pt idx="951">
                  <c:v>1.1417132444784199</c:v>
                </c:pt>
                <c:pt idx="952">
                  <c:v>1.140499739735886</c:v>
                </c:pt>
                <c:pt idx="953">
                  <c:v>1.1563488803514659</c:v>
                </c:pt>
                <c:pt idx="954">
                  <c:v>1.1528413902231529</c:v>
                </c:pt>
                <c:pt idx="955">
                  <c:v>1.1435360669439329</c:v>
                </c:pt>
                <c:pt idx="956">
                  <c:v>1.1482049499596649</c:v>
                </c:pt>
                <c:pt idx="957">
                  <c:v>1.1550355523099329</c:v>
                </c:pt>
                <c:pt idx="958">
                  <c:v>1.149269801344778</c:v>
                </c:pt>
                <c:pt idx="959">
                  <c:v>1.133815246317345</c:v>
                </c:pt>
                <c:pt idx="960">
                  <c:v>1.127043266982815</c:v>
                </c:pt>
                <c:pt idx="961">
                  <c:v>1.141842632709841</c:v>
                </c:pt>
                <c:pt idx="962">
                  <c:v>1.1379205122034359</c:v>
                </c:pt>
                <c:pt idx="963">
                  <c:v>1.140493430464339</c:v>
                </c:pt>
                <c:pt idx="964">
                  <c:v>1.147403882755913</c:v>
                </c:pt>
                <c:pt idx="965">
                  <c:v>1.153837859389832</c:v>
                </c:pt>
                <c:pt idx="966">
                  <c:v>1.1660391131773999</c:v>
                </c:pt>
                <c:pt idx="967">
                  <c:v>1.1795793245269051</c:v>
                </c:pt>
                <c:pt idx="968">
                  <c:v>1.183915742403427</c:v>
                </c:pt>
                <c:pt idx="969">
                  <c:v>1.163168125274306</c:v>
                </c:pt>
                <c:pt idx="970">
                  <c:v>1.1646924873805151</c:v>
                </c:pt>
                <c:pt idx="971">
                  <c:v>1.173711922871012</c:v>
                </c:pt>
                <c:pt idx="972">
                  <c:v>1.1877523471624281</c:v>
                </c:pt>
                <c:pt idx="973">
                  <c:v>1.172735137107205</c:v>
                </c:pt>
                <c:pt idx="974">
                  <c:v>1.1731048268790949</c:v>
                </c:pt>
                <c:pt idx="975">
                  <c:v>1.1626996585900871</c:v>
                </c:pt>
                <c:pt idx="976">
                  <c:v>1.1839244985092221</c:v>
                </c:pt>
                <c:pt idx="977">
                  <c:v>1.168675979139409</c:v>
                </c:pt>
                <c:pt idx="978">
                  <c:v>1.1659225652401271</c:v>
                </c:pt>
                <c:pt idx="979">
                  <c:v>1.1890901334108219</c:v>
                </c:pt>
                <c:pt idx="980">
                  <c:v>1.185507351175229</c:v>
                </c:pt>
                <c:pt idx="981">
                  <c:v>1.196222109383096</c:v>
                </c:pt>
                <c:pt idx="982">
                  <c:v>1.193896336249868</c:v>
                </c:pt>
                <c:pt idx="983">
                  <c:v>1.188435408514227</c:v>
                </c:pt>
                <c:pt idx="984">
                  <c:v>1.1848780719367071</c:v>
                </c:pt>
                <c:pt idx="985">
                  <c:v>1.2066807057348781</c:v>
                </c:pt>
                <c:pt idx="986">
                  <c:v>1.2125175500442351</c:v>
                </c:pt>
                <c:pt idx="987">
                  <c:v>1.2366918237645699</c:v>
                </c:pt>
                <c:pt idx="988">
                  <c:v>1.26523819524922</c:v>
                </c:pt>
                <c:pt idx="989">
                  <c:v>1.2651183313881491</c:v>
                </c:pt>
                <c:pt idx="990">
                  <c:v>1.26589953652456</c:v>
                </c:pt>
                <c:pt idx="991">
                  <c:v>1.2702760862462861</c:v>
                </c:pt>
                <c:pt idx="992">
                  <c:v>1.2687414492079658</c:v>
                </c:pt>
                <c:pt idx="993">
                  <c:v>1.2569940023261181</c:v>
                </c:pt>
                <c:pt idx="994">
                  <c:v>1.2626069704100029</c:v>
                </c:pt>
                <c:pt idx="995">
                  <c:v>1.246964988724921</c:v>
                </c:pt>
                <c:pt idx="996">
                  <c:v>1.248610757181061</c:v>
                </c:pt>
                <c:pt idx="997">
                  <c:v>1.2398436225027729</c:v>
                </c:pt>
                <c:pt idx="998">
                  <c:v>1.26233519218349</c:v>
                </c:pt>
                <c:pt idx="999">
                  <c:v>1.292489766269888</c:v>
                </c:pt>
                <c:pt idx="1000">
                  <c:v>1.294891674707694</c:v>
                </c:pt>
                <c:pt idx="1001">
                  <c:v>1.307941776279004</c:v>
                </c:pt>
                <c:pt idx="1002">
                  <c:v>1.3005572491158879</c:v>
                </c:pt>
                <c:pt idx="1003">
                  <c:v>1.3089865740044528</c:v>
                </c:pt>
                <c:pt idx="1004">
                  <c:v>1.331989098606819</c:v>
                </c:pt>
                <c:pt idx="1005">
                  <c:v>1.336421515392715</c:v>
                </c:pt>
                <c:pt idx="1006">
                  <c:v>1.3355918076762139</c:v>
                </c:pt>
                <c:pt idx="1007">
                  <c:v>1.322510053826929</c:v>
                </c:pt>
                <c:pt idx="1008">
                  <c:v>1.316255043390206</c:v>
                </c:pt>
                <c:pt idx="1009">
                  <c:v>1.3245932269528922</c:v>
                </c:pt>
                <c:pt idx="1010">
                  <c:v>1.3246922862768991</c:v>
                </c:pt>
                <c:pt idx="1011">
                  <c:v>1.3443812442272551</c:v>
                </c:pt>
                <c:pt idx="1012">
                  <c:v>1.3758115807992459</c:v>
                </c:pt>
                <c:pt idx="1013">
                  <c:v>1.3705195339671561</c:v>
                </c:pt>
                <c:pt idx="1014">
                  <c:v>1.3949528650187211</c:v>
                </c:pt>
                <c:pt idx="1015">
                  <c:v>1.385118105187523</c:v>
                </c:pt>
                <c:pt idx="1016">
                  <c:v>1.382752597292916</c:v>
                </c:pt>
                <c:pt idx="1017">
                  <c:v>1.3908811963263741</c:v>
                </c:pt>
                <c:pt idx="1018">
                  <c:v>1.405190451581606</c:v>
                </c:pt>
                <c:pt idx="1019">
                  <c:v>1.4098078817760689</c:v>
                </c:pt>
                <c:pt idx="1020">
                  <c:v>1.441996002626474</c:v>
                </c:pt>
                <c:pt idx="1021">
                  <c:v>1.4570566081017091</c:v>
                </c:pt>
                <c:pt idx="1022">
                  <c:v>1.469642775659834</c:v>
                </c:pt>
                <c:pt idx="1023">
                  <c:v>1.456392157635704</c:v>
                </c:pt>
                <c:pt idx="1024">
                  <c:v>1.4688671540632399</c:v>
                </c:pt>
                <c:pt idx="1025">
                  <c:v>1.4731066077769479</c:v>
                </c:pt>
                <c:pt idx="1026">
                  <c:v>1.4551075691587219</c:v>
                </c:pt>
                <c:pt idx="1027">
                  <c:v>1.4584011434767978</c:v>
                </c:pt>
                <c:pt idx="1028">
                  <c:v>1.4547310437566521</c:v>
                </c:pt>
                <c:pt idx="1029">
                  <c:v>1.45132138146649</c:v>
                </c:pt>
                <c:pt idx="1030">
                  <c:v>1.4804620303627418</c:v>
                </c:pt>
                <c:pt idx="1031">
                  <c:v>1.4739340056626919</c:v>
                </c:pt>
                <c:pt idx="1032">
                  <c:v>1.496703519453447</c:v>
                </c:pt>
                <c:pt idx="1033">
                  <c:v>1.501645310774806</c:v>
                </c:pt>
                <c:pt idx="1034">
                  <c:v>1.4992822340158261</c:v>
                </c:pt>
                <c:pt idx="1035">
                  <c:v>1.4759234665862349</c:v>
                </c:pt>
                <c:pt idx="1036">
                  <c:v>1.4842189560336421</c:v>
                </c:pt>
                <c:pt idx="1037">
                  <c:v>1.4963828861923889</c:v>
                </c:pt>
                <c:pt idx="1038">
                  <c:v>1.511829194485814</c:v>
                </c:pt>
                <c:pt idx="1039">
                  <c:v>1.514172500083953</c:v>
                </c:pt>
                <c:pt idx="1040">
                  <c:v>1.5286534391439961</c:v>
                </c:pt>
                <c:pt idx="1041">
                  <c:v>1.5194414035430199</c:v>
                </c:pt>
                <c:pt idx="1042">
                  <c:v>1.5028027567582649</c:v>
                </c:pt>
                <c:pt idx="1043">
                  <c:v>1.5162516700481121</c:v>
                </c:pt>
                <c:pt idx="1044">
                  <c:v>1.5230134760486829</c:v>
                </c:pt>
                <c:pt idx="1045">
                  <c:v>1.5280532283117401</c:v>
                </c:pt>
                <c:pt idx="1046">
                  <c:v>1.557583608769131</c:v>
                </c:pt>
                <c:pt idx="1047">
                  <c:v>1.5510197793216349</c:v>
                </c:pt>
                <c:pt idx="1048">
                  <c:v>1.5575722884851251</c:v>
                </c:pt>
                <c:pt idx="1049">
                  <c:v>1.5412410956796059</c:v>
                </c:pt>
                <c:pt idx="1050">
                  <c:v>1.5603186368784319</c:v>
                </c:pt>
                <c:pt idx="1051">
                  <c:v>1.547471571794238</c:v>
                </c:pt>
                <c:pt idx="1052">
                  <c:v>1.564332392304586</c:v>
                </c:pt>
                <c:pt idx="1053">
                  <c:v>1.5443598421225451</c:v>
                </c:pt>
                <c:pt idx="1054">
                  <c:v>1.5651329491813391</c:v>
                </c:pt>
                <c:pt idx="1055">
                  <c:v>1.5789785293250271</c:v>
                </c:pt>
                <c:pt idx="1056">
                  <c:v>1.5887844648424201</c:v>
                </c:pt>
                <c:pt idx="1057">
                  <c:v>1.611269916478907</c:v>
                </c:pt>
                <c:pt idx="1058">
                  <c:v>1.609924991539919</c:v>
                </c:pt>
                <c:pt idx="1059">
                  <c:v>1.593394751463393</c:v>
                </c:pt>
                <c:pt idx="1060">
                  <c:v>1.588309216469374</c:v>
                </c:pt>
                <c:pt idx="1061">
                  <c:v>1.56777836752989</c:v>
                </c:pt>
                <c:pt idx="1062">
                  <c:v>1.5905152135835741</c:v>
                </c:pt>
                <c:pt idx="1063">
                  <c:v>1.582203640671904</c:v>
                </c:pt>
                <c:pt idx="1064">
                  <c:v>1.5965262946768779</c:v>
                </c:pt>
                <c:pt idx="1065">
                  <c:v>1.588319406372136</c:v>
                </c:pt>
                <c:pt idx="1066">
                  <c:v>1.614348519544929</c:v>
                </c:pt>
                <c:pt idx="1067">
                  <c:v>1.632195573544154</c:v>
                </c:pt>
                <c:pt idx="1068">
                  <c:v>1.617668795678826</c:v>
                </c:pt>
                <c:pt idx="1069">
                  <c:v>1.615582859659535</c:v>
                </c:pt>
                <c:pt idx="1070">
                  <c:v>1.6201912648060111</c:v>
                </c:pt>
                <c:pt idx="1071">
                  <c:v>1.6070406081406641</c:v>
                </c:pt>
                <c:pt idx="1072">
                  <c:v>1.6151071132381212</c:v>
                </c:pt>
                <c:pt idx="1073">
                  <c:v>1.640744040706104</c:v>
                </c:pt>
                <c:pt idx="1074">
                  <c:v>1.6483908247829668</c:v>
                </c:pt>
                <c:pt idx="1075">
                  <c:v>1.657174984417972</c:v>
                </c:pt>
                <c:pt idx="1076">
                  <c:v>1.6812090250923841</c:v>
                </c:pt>
                <c:pt idx="1077">
                  <c:v>1.6761183745076491</c:v>
                </c:pt>
                <c:pt idx="1078">
                  <c:v>1.6719831778310952</c:v>
                </c:pt>
                <c:pt idx="1079">
                  <c:v>1.6712835837022029</c:v>
                </c:pt>
                <c:pt idx="1080">
                  <c:v>1.6711847699048401</c:v>
                </c:pt>
                <c:pt idx="1081">
                  <c:v>1.6607278882653511</c:v>
                </c:pt>
                <c:pt idx="1082">
                  <c:v>1.6815594818596251</c:v>
                </c:pt>
                <c:pt idx="1083">
                  <c:v>1.711622478334196</c:v>
                </c:pt>
                <c:pt idx="1084">
                  <c:v>1.71294678149797</c:v>
                </c:pt>
                <c:pt idx="1085">
                  <c:v>1.717253758548364</c:v>
                </c:pt>
                <c:pt idx="1086">
                  <c:v>1.7106841574102578</c:v>
                </c:pt>
                <c:pt idx="1087">
                  <c:v>1.702086982440332</c:v>
                </c:pt>
                <c:pt idx="1088">
                  <c:v>1.6933953315122712</c:v>
                </c:pt>
                <c:pt idx="1089">
                  <c:v>1.6904181561433158</c:v>
                </c:pt>
                <c:pt idx="1090">
                  <c:v>1.6946992414421951</c:v>
                </c:pt>
                <c:pt idx="1091">
                  <c:v>1.6826671447342592</c:v>
                </c:pt>
                <c:pt idx="1092">
                  <c:v>1.6912731330138251</c:v>
                </c:pt>
                <c:pt idx="1093">
                  <c:v>1.6999533938562039</c:v>
                </c:pt>
                <c:pt idx="1094">
                  <c:v>1.705881151784489</c:v>
                </c:pt>
                <c:pt idx="1095">
                  <c:v>1.6978262398781352</c:v>
                </c:pt>
                <c:pt idx="1096">
                  <c:v>1.7135040966602322</c:v>
                </c:pt>
                <c:pt idx="1097">
                  <c:v>1.737450580601537</c:v>
                </c:pt>
                <c:pt idx="1098">
                  <c:v>1.749286402441621</c:v>
                </c:pt>
                <c:pt idx="1099">
                  <c:v>1.761400969123722</c:v>
                </c:pt>
                <c:pt idx="1100">
                  <c:v>1.786099911777083</c:v>
                </c:pt>
                <c:pt idx="1101">
                  <c:v>1.793389455543287</c:v>
                </c:pt>
                <c:pt idx="1102">
                  <c:v>1.801275332377624</c:v>
                </c:pt>
                <c:pt idx="1103">
                  <c:v>1.8028106095815462</c:v>
                </c:pt>
                <c:pt idx="1104">
                  <c:v>1.811282989195856</c:v>
                </c:pt>
                <c:pt idx="1105">
                  <c:v>1.8095208118044339</c:v>
                </c:pt>
                <c:pt idx="1106">
                  <c:v>1.806378055011256</c:v>
                </c:pt>
                <c:pt idx="1107">
                  <c:v>1.7945448158944239</c:v>
                </c:pt>
                <c:pt idx="1108">
                  <c:v>1.7627339425927679</c:v>
                </c:pt>
                <c:pt idx="1109">
                  <c:v>1.7776645643458571</c:v>
                </c:pt>
                <c:pt idx="1110">
                  <c:v>1.7825126598886121</c:v>
                </c:pt>
                <c:pt idx="1111">
                  <c:v>1.771979683786558</c:v>
                </c:pt>
                <c:pt idx="1112">
                  <c:v>1.7857864600001561</c:v>
                </c:pt>
                <c:pt idx="1113">
                  <c:v>1.7976697279392728</c:v>
                </c:pt>
                <c:pt idx="1114">
                  <c:v>1.778655777864379</c:v>
                </c:pt>
                <c:pt idx="1115">
                  <c:v>1.776770439455102</c:v>
                </c:pt>
                <c:pt idx="1116">
                  <c:v>1.78850003211577</c:v>
                </c:pt>
                <c:pt idx="1117">
                  <c:v>1.7864396319462221</c:v>
                </c:pt>
                <c:pt idx="1118">
                  <c:v>1.7926749303967811</c:v>
                </c:pt>
                <c:pt idx="1119">
                  <c:v>1.8167615528116989</c:v>
                </c:pt>
                <c:pt idx="1120">
                  <c:v>1.8256246307946311</c:v>
                </c:pt>
                <c:pt idx="1121">
                  <c:v>1.817110642561413</c:v>
                </c:pt>
                <c:pt idx="1122">
                  <c:v>1.8211211706791639</c:v>
                </c:pt>
                <c:pt idx="1123">
                  <c:v>1.8319453172079352</c:v>
                </c:pt>
                <c:pt idx="1124">
                  <c:v>1.8264117400261242</c:v>
                </c:pt>
                <c:pt idx="1125">
                  <c:v>1.848263283264868</c:v>
                </c:pt>
                <c:pt idx="1126">
                  <c:v>1.8433159980086851</c:v>
                </c:pt>
                <c:pt idx="1127">
                  <c:v>1.849522830811529</c:v>
                </c:pt>
                <c:pt idx="1128">
                  <c:v>1.8398184119259571</c:v>
                </c:pt>
                <c:pt idx="1129">
                  <c:v>1.849135351640163</c:v>
                </c:pt>
                <c:pt idx="1130">
                  <c:v>1.8394306721272988</c:v>
                </c:pt>
                <c:pt idx="1131">
                  <c:v>1.8236710840339261</c:v>
                </c:pt>
                <c:pt idx="1132">
                  <c:v>1.8358819537306661</c:v>
                </c:pt>
                <c:pt idx="1133">
                  <c:v>1.813472844069367</c:v>
                </c:pt>
                <c:pt idx="1134">
                  <c:v>1.8095670090238589</c:v>
                </c:pt>
                <c:pt idx="1135">
                  <c:v>1.814768979974632</c:v>
                </c:pt>
                <c:pt idx="1136">
                  <c:v>1.82220427422414</c:v>
                </c:pt>
                <c:pt idx="1137">
                  <c:v>1.84789635575769</c:v>
                </c:pt>
                <c:pt idx="1138">
                  <c:v>1.8514637224448238</c:v>
                </c:pt>
                <c:pt idx="1139">
                  <c:v>1.8558812331156309</c:v>
                </c:pt>
                <c:pt idx="1140">
                  <c:v>1.8731200459476001</c:v>
                </c:pt>
                <c:pt idx="1141">
                  <c:v>1.8467217127705422</c:v>
                </c:pt>
                <c:pt idx="1142">
                  <c:v>1.8657416307676669</c:v>
                </c:pt>
                <c:pt idx="1143">
                  <c:v>1.856038449907379</c:v>
                </c:pt>
                <c:pt idx="1144">
                  <c:v>1.8658340833107969</c:v>
                </c:pt>
                <c:pt idx="1145">
                  <c:v>1.8606161486297321</c:v>
                </c:pt>
                <c:pt idx="1146">
                  <c:v>1.8647020669824941</c:v>
                </c:pt>
                <c:pt idx="1147">
                  <c:v>1.8958403791149849</c:v>
                </c:pt>
                <c:pt idx="1148">
                  <c:v>1.8968543351977298</c:v>
                </c:pt>
                <c:pt idx="1149">
                  <c:v>1.908934599277671</c:v>
                </c:pt>
                <c:pt idx="1150">
                  <c:v>1.9070119046559699</c:v>
                </c:pt>
                <c:pt idx="1151">
                  <c:v>1.9136726269999729</c:v>
                </c:pt>
                <c:pt idx="1152">
                  <c:v>1.8979836014295131</c:v>
                </c:pt>
                <c:pt idx="1153">
                  <c:v>1.9219672409852611</c:v>
                </c:pt>
                <c:pt idx="1154">
                  <c:v>1.9257591642071272</c:v>
                </c:pt>
                <c:pt idx="1155">
                  <c:v>1.9246085034282521</c:v>
                </c:pt>
                <c:pt idx="1156">
                  <c:v>1.9185830168460041</c:v>
                </c:pt>
                <c:pt idx="1157">
                  <c:v>1.9260746413776351</c:v>
                </c:pt>
                <c:pt idx="1158">
                  <c:v>1.9052477394087228</c:v>
                </c:pt>
                <c:pt idx="1159">
                  <c:v>1.9140632923851411</c:v>
                </c:pt>
                <c:pt idx="1160">
                  <c:v>1.907115537470887</c:v>
                </c:pt>
                <c:pt idx="1161">
                  <c:v>1.9342716765035788</c:v>
                </c:pt>
                <c:pt idx="1162">
                  <c:v>1.9305836641859879</c:v>
                </c:pt>
                <c:pt idx="1163">
                  <c:v>1.9194404147831938</c:v>
                </c:pt>
                <c:pt idx="1164">
                  <c:v>1.9134945803971291</c:v>
                </c:pt>
                <c:pt idx="1165">
                  <c:v>1.9183864108299988</c:v>
                </c:pt>
                <c:pt idx="1166">
                  <c:v>1.9183048161894503</c:v>
                </c:pt>
                <c:pt idx="1167">
                  <c:v>1.9241228253038869</c:v>
                </c:pt>
                <c:pt idx="1168">
                  <c:v>1.930448492176819</c:v>
                </c:pt>
                <c:pt idx="1169">
                  <c:v>1.9455162115111269</c:v>
                </c:pt>
                <c:pt idx="1170">
                  <c:v>1.9686316226851841</c:v>
                </c:pt>
                <c:pt idx="1171">
                  <c:v>1.9552654840033261</c:v>
                </c:pt>
                <c:pt idx="1172">
                  <c:v>1.9419398155024052</c:v>
                </c:pt>
                <c:pt idx="1173">
                  <c:v>1.9501153082581748</c:v>
                </c:pt>
                <c:pt idx="1174">
                  <c:v>1.9338127840982819</c:v>
                </c:pt>
                <c:pt idx="1175">
                  <c:v>1.952740510134968</c:v>
                </c:pt>
                <c:pt idx="1176">
                  <c:v>1.941025014526844</c:v>
                </c:pt>
                <c:pt idx="1177">
                  <c:v>1.958909191374663</c:v>
                </c:pt>
                <c:pt idx="1178">
                  <c:v>1.977318247591356</c:v>
                </c:pt>
                <c:pt idx="1179">
                  <c:v>1.9813085760368669</c:v>
                </c:pt>
                <c:pt idx="1180">
                  <c:v>1.9530616502179781</c:v>
                </c:pt>
                <c:pt idx="1181">
                  <c:v>1.916759827115603</c:v>
                </c:pt>
                <c:pt idx="1182">
                  <c:v>1.9163418940514549</c:v>
                </c:pt>
                <c:pt idx="1183">
                  <c:v>1.888055094989582</c:v>
                </c:pt>
                <c:pt idx="1184">
                  <c:v>1.8852822980966299</c:v>
                </c:pt>
                <c:pt idx="1185">
                  <c:v>1.896944708618965</c:v>
                </c:pt>
                <c:pt idx="1186">
                  <c:v>1.904354527558084</c:v>
                </c:pt>
                <c:pt idx="1187">
                  <c:v>1.9093693951846671</c:v>
                </c:pt>
                <c:pt idx="1188">
                  <c:v>1.902529382263439</c:v>
                </c:pt>
                <c:pt idx="1189">
                  <c:v>1.913772781528768</c:v>
                </c:pt>
                <c:pt idx="1190">
                  <c:v>1.9164499426670258</c:v>
                </c:pt>
                <c:pt idx="1191">
                  <c:v>1.927367995129617</c:v>
                </c:pt>
                <c:pt idx="1192">
                  <c:v>1.929572286899927</c:v>
                </c:pt>
                <c:pt idx="1193">
                  <c:v>1.929197089975579</c:v>
                </c:pt>
                <c:pt idx="1194">
                  <c:v>1.9420799024367219</c:v>
                </c:pt>
                <c:pt idx="1195">
                  <c:v>1.9442531049980141</c:v>
                </c:pt>
                <c:pt idx="1196">
                  <c:v>1.9562209094836249</c:v>
                </c:pt>
                <c:pt idx="1197">
                  <c:v>1.9638476244637091</c:v>
                </c:pt>
                <c:pt idx="1198">
                  <c:v>1.9610249901685979</c:v>
                </c:pt>
                <c:pt idx="1199">
                  <c:v>1.967786311061358</c:v>
                </c:pt>
                <c:pt idx="1200">
                  <c:v>1.9698187596969881</c:v>
                </c:pt>
                <c:pt idx="1201">
                  <c:v>1.9356009229330429</c:v>
                </c:pt>
                <c:pt idx="1202">
                  <c:v>1.9424446410593879</c:v>
                </c:pt>
                <c:pt idx="1203">
                  <c:v>1.9321901583011429</c:v>
                </c:pt>
                <c:pt idx="1204">
                  <c:v>1.925407803900602</c:v>
                </c:pt>
                <c:pt idx="1205">
                  <c:v>1.9290693140536501</c:v>
                </c:pt>
                <c:pt idx="1206">
                  <c:v>1.9402461020608408</c:v>
                </c:pt>
                <c:pt idx="1207">
                  <c:v>1.9389932215971359</c:v>
                </c:pt>
                <c:pt idx="1208">
                  <c:v>1.9462043560116591</c:v>
                </c:pt>
                <c:pt idx="1209">
                  <c:v>1.938067455588778</c:v>
                </c:pt>
                <c:pt idx="1210">
                  <c:v>1.935988622832405</c:v>
                </c:pt>
                <c:pt idx="1211">
                  <c:v>1.9379372642763881</c:v>
                </c:pt>
                <c:pt idx="1212">
                  <c:v>1.930059364264495</c:v>
                </c:pt>
                <c:pt idx="1213">
                  <c:v>1.9383046222172771</c:v>
                </c:pt>
                <c:pt idx="1214">
                  <c:v>1.9566026922570221</c:v>
                </c:pt>
                <c:pt idx="1215">
                  <c:v>1.9472227881114561</c:v>
                </c:pt>
                <c:pt idx="1216">
                  <c:v>1.9513499550190971</c:v>
                </c:pt>
                <c:pt idx="1217">
                  <c:v>1.979748002792435</c:v>
                </c:pt>
                <c:pt idx="1218">
                  <c:v>1.9969006278226129</c:v>
                </c:pt>
                <c:pt idx="1219">
                  <c:v>1.9800192357547199</c:v>
                </c:pt>
                <c:pt idx="1220">
                  <c:v>1.9655438159573071</c:v>
                </c:pt>
                <c:pt idx="1221">
                  <c:v>1.9464242770002929</c:v>
                </c:pt>
                <c:pt idx="1222">
                  <c:v>1.935758596893117</c:v>
                </c:pt>
                <c:pt idx="1223">
                  <c:v>1.9322900087444168</c:v>
                </c:pt>
                <c:pt idx="1224">
                  <c:v>1.944572203882742</c:v>
                </c:pt>
                <c:pt idx="1225">
                  <c:v>1.9408601527508709</c:v>
                </c:pt>
                <c:pt idx="1226">
                  <c:v>1.93017715004166</c:v>
                </c:pt>
                <c:pt idx="1227">
                  <c:v>1.937174911689179</c:v>
                </c:pt>
                <c:pt idx="1228">
                  <c:v>1.9201096235258099</c:v>
                </c:pt>
                <c:pt idx="1229">
                  <c:v>1.926684218259032</c:v>
                </c:pt>
                <c:pt idx="1230">
                  <c:v>1.9107748039777288</c:v>
                </c:pt>
                <c:pt idx="1231">
                  <c:v>1.902106985619568</c:v>
                </c:pt>
                <c:pt idx="1232">
                  <c:v>1.8961043959752582</c:v>
                </c:pt>
                <c:pt idx="1233">
                  <c:v>1.884807003035772</c:v>
                </c:pt>
                <c:pt idx="1234">
                  <c:v>1.864167414855586</c:v>
                </c:pt>
                <c:pt idx="1235">
                  <c:v>1.8734036096683979</c:v>
                </c:pt>
                <c:pt idx="1236">
                  <c:v>1.887603432452678</c:v>
                </c:pt>
                <c:pt idx="1237">
                  <c:v>1.8851838279234689</c:v>
                </c:pt>
                <c:pt idx="1238">
                  <c:v>1.8940204827600351</c:v>
                </c:pt>
                <c:pt idx="1239">
                  <c:v>1.873254475229047</c:v>
                </c:pt>
                <c:pt idx="1240">
                  <c:v>1.8829643868324391</c:v>
                </c:pt>
                <c:pt idx="1241">
                  <c:v>1.8910862682929621</c:v>
                </c:pt>
                <c:pt idx="1242">
                  <c:v>1.8901039031644791</c:v>
                </c:pt>
                <c:pt idx="1243">
                  <c:v>1.8887790682772529</c:v>
                </c:pt>
                <c:pt idx="1244">
                  <c:v>1.859849512419661</c:v>
                </c:pt>
                <c:pt idx="1245">
                  <c:v>1.845596106535778</c:v>
                </c:pt>
                <c:pt idx="1246">
                  <c:v>1.8414174175789562</c:v>
                </c:pt>
                <c:pt idx="1247">
                  <c:v>1.8766435931944141</c:v>
                </c:pt>
                <c:pt idx="1248">
                  <c:v>1.8915538353481471</c:v>
                </c:pt>
                <c:pt idx="1249">
                  <c:v>1.881295767790842</c:v>
                </c:pt>
                <c:pt idx="1250">
                  <c:v>1.904621177637503</c:v>
                </c:pt>
                <c:pt idx="1251">
                  <c:v>1.9042447875016579</c:v>
                </c:pt>
                <c:pt idx="1252">
                  <c:v>1.8861939081672121</c:v>
                </c:pt>
                <c:pt idx="1253">
                  <c:v>1.9020584820245072</c:v>
                </c:pt>
                <c:pt idx="1254">
                  <c:v>1.8850882493436609</c:v>
                </c:pt>
                <c:pt idx="1255">
                  <c:v>1.8654030559434149</c:v>
                </c:pt>
                <c:pt idx="1256">
                  <c:v>1.8515032324796632</c:v>
                </c:pt>
                <c:pt idx="1257">
                  <c:v>1.8682087364681599</c:v>
                </c:pt>
                <c:pt idx="1258">
                  <c:v>1.874663765095808</c:v>
                </c:pt>
                <c:pt idx="1259">
                  <c:v>1.869166609923439</c:v>
                </c:pt>
                <c:pt idx="1260">
                  <c:v>1.8743131448351091</c:v>
                </c:pt>
                <c:pt idx="1261">
                  <c:v>1.8652893806665389</c:v>
                </c:pt>
                <c:pt idx="1262">
                  <c:v>1.8753947060695038</c:v>
                </c:pt>
                <c:pt idx="1263">
                  <c:v>1.8643357698342971</c:v>
                </c:pt>
                <c:pt idx="1264">
                  <c:v>1.8733643729377869</c:v>
                </c:pt>
                <c:pt idx="1265">
                  <c:v>1.8561797880371169</c:v>
                </c:pt>
                <c:pt idx="1266">
                  <c:v>1.849953423475946</c:v>
                </c:pt>
                <c:pt idx="1267">
                  <c:v>1.819960737398892</c:v>
                </c:pt>
                <c:pt idx="1268">
                  <c:v>1.823977993219938</c:v>
                </c:pt>
                <c:pt idx="1269">
                  <c:v>1.8082645024303461</c:v>
                </c:pt>
                <c:pt idx="1270">
                  <c:v>1.8087356426512038</c:v>
                </c:pt>
                <c:pt idx="1271">
                  <c:v>1.811089398773204</c:v>
                </c:pt>
                <c:pt idx="1272">
                  <c:v>1.8128511912013261</c:v>
                </c:pt>
                <c:pt idx="1273">
                  <c:v>1.8224724182718521</c:v>
                </c:pt>
                <c:pt idx="1274">
                  <c:v>1.8143985184619009</c:v>
                </c:pt>
                <c:pt idx="1275">
                  <c:v>1.8166580843470101</c:v>
                </c:pt>
                <c:pt idx="1276">
                  <c:v>1.8241175391377851</c:v>
                </c:pt>
                <c:pt idx="1277">
                  <c:v>1.8328285005213711</c:v>
                </c:pt>
                <c:pt idx="1278">
                  <c:v>1.829968836116765</c:v>
                </c:pt>
                <c:pt idx="1279">
                  <c:v>1.8326536489896181</c:v>
                </c:pt>
                <c:pt idx="1280">
                  <c:v>1.834240904926608</c:v>
                </c:pt>
                <c:pt idx="1281">
                  <c:v>1.8069548552128301</c:v>
                </c:pt>
                <c:pt idx="1282">
                  <c:v>1.7999657562084721</c:v>
                </c:pt>
                <c:pt idx="1283">
                  <c:v>1.7940391831350349</c:v>
                </c:pt>
                <c:pt idx="1284">
                  <c:v>1.7910805606592319</c:v>
                </c:pt>
                <c:pt idx="1285">
                  <c:v>1.798558041836984</c:v>
                </c:pt>
                <c:pt idx="1286">
                  <c:v>1.795227572778638</c:v>
                </c:pt>
                <c:pt idx="1287">
                  <c:v>1.8050509310739531</c:v>
                </c:pt>
                <c:pt idx="1288">
                  <c:v>1.8063304187676601</c:v>
                </c:pt>
                <c:pt idx="1289">
                  <c:v>1.8030986854650051</c:v>
                </c:pt>
                <c:pt idx="1290">
                  <c:v>1.8226143420072911</c:v>
                </c:pt>
                <c:pt idx="1291">
                  <c:v>1.8222028850429521</c:v>
                </c:pt>
                <c:pt idx="1292">
                  <c:v>1.8237611169769519</c:v>
                </c:pt>
                <c:pt idx="1293">
                  <c:v>1.8099709918704669</c:v>
                </c:pt>
                <c:pt idx="1294">
                  <c:v>1.7985975355589581</c:v>
                </c:pt>
                <c:pt idx="1295">
                  <c:v>1.8041724352272261</c:v>
                </c:pt>
                <c:pt idx="1296">
                  <c:v>1.8036794983361051</c:v>
                </c:pt>
                <c:pt idx="1297">
                  <c:v>1.804933985357579</c:v>
                </c:pt>
                <c:pt idx="1298">
                  <c:v>1.789842662350114</c:v>
                </c:pt>
                <c:pt idx="1299">
                  <c:v>1.7664852475796959</c:v>
                </c:pt>
                <c:pt idx="1300">
                  <c:v>1.7784418704285438</c:v>
                </c:pt>
                <c:pt idx="1301">
                  <c:v>1.7884204538351338</c:v>
                </c:pt>
                <c:pt idx="1302">
                  <c:v>1.7958232212003251</c:v>
                </c:pt>
                <c:pt idx="1303">
                  <c:v>1.7938448576783459</c:v>
                </c:pt>
                <c:pt idx="1304">
                  <c:v>1.7805777919128851</c:v>
                </c:pt>
                <c:pt idx="1305">
                  <c:v>1.7783018934283821</c:v>
                </c:pt>
                <c:pt idx="1306">
                  <c:v>1.7748425478376491</c:v>
                </c:pt>
                <c:pt idx="1307">
                  <c:v>1.7537446473236811</c:v>
                </c:pt>
                <c:pt idx="1308">
                  <c:v>1.739453774515862</c:v>
                </c:pt>
                <c:pt idx="1309">
                  <c:v>1.7434551709521919</c:v>
                </c:pt>
                <c:pt idx="1310">
                  <c:v>1.747375887121331</c:v>
                </c:pt>
                <c:pt idx="1311">
                  <c:v>1.71783399437169</c:v>
                </c:pt>
                <c:pt idx="1312">
                  <c:v>1.7326422989247361</c:v>
                </c:pt>
                <c:pt idx="1313">
                  <c:v>1.720790312722499</c:v>
                </c:pt>
                <c:pt idx="1314">
                  <c:v>1.700948355902077</c:v>
                </c:pt>
                <c:pt idx="1315">
                  <c:v>1.7045011398516459</c:v>
                </c:pt>
                <c:pt idx="1316">
                  <c:v>1.6945942072769729</c:v>
                </c:pt>
                <c:pt idx="1317">
                  <c:v>1.698818491259362</c:v>
                </c:pt>
                <c:pt idx="1318">
                  <c:v>1.722320283650435</c:v>
                </c:pt>
                <c:pt idx="1319">
                  <c:v>1.70296364446617</c:v>
                </c:pt>
                <c:pt idx="1320">
                  <c:v>1.6983046341871701</c:v>
                </c:pt>
                <c:pt idx="1321">
                  <c:v>1.6731373004354271</c:v>
                </c:pt>
                <c:pt idx="1322">
                  <c:v>1.682315826401283</c:v>
                </c:pt>
                <c:pt idx="1323">
                  <c:v>1.6588718499986519</c:v>
                </c:pt>
                <c:pt idx="1324">
                  <c:v>1.660583604044912</c:v>
                </c:pt>
                <c:pt idx="1325">
                  <c:v>1.66494004118629</c:v>
                </c:pt>
                <c:pt idx="1326">
                  <c:v>1.6759530884019251</c:v>
                </c:pt>
                <c:pt idx="1327">
                  <c:v>1.6796062626108179</c:v>
                </c:pt>
                <c:pt idx="1328">
                  <c:v>1.659964864667365</c:v>
                </c:pt>
                <c:pt idx="1329">
                  <c:v>1.6628954246811949</c:v>
                </c:pt>
                <c:pt idx="1330">
                  <c:v>1.6854191922111159</c:v>
                </c:pt>
                <c:pt idx="1331">
                  <c:v>1.6850375242278051</c:v>
                </c:pt>
                <c:pt idx="1332">
                  <c:v>1.674412384905982</c:v>
                </c:pt>
                <c:pt idx="1333">
                  <c:v>1.676698418566817</c:v>
                </c:pt>
                <c:pt idx="1334">
                  <c:v>1.6582706022226978</c:v>
                </c:pt>
                <c:pt idx="1335">
                  <c:v>1.643957043913155</c:v>
                </c:pt>
                <c:pt idx="1336">
                  <c:v>1.6579058384714269</c:v>
                </c:pt>
                <c:pt idx="1337">
                  <c:v>1.668116122145952</c:v>
                </c:pt>
                <c:pt idx="1338">
                  <c:v>1.6527466711216019</c:v>
                </c:pt>
                <c:pt idx="1339">
                  <c:v>1.6307304195609991</c:v>
                </c:pt>
                <c:pt idx="1340">
                  <c:v>1.625313071672962</c:v>
                </c:pt>
                <c:pt idx="1341">
                  <c:v>1.598444294868695</c:v>
                </c:pt>
                <c:pt idx="1342">
                  <c:v>1.594051806006358</c:v>
                </c:pt>
                <c:pt idx="1343">
                  <c:v>1.616947435885927</c:v>
                </c:pt>
                <c:pt idx="1344">
                  <c:v>1.6072036307538742</c:v>
                </c:pt>
                <c:pt idx="1345">
                  <c:v>1.613853189842211</c:v>
                </c:pt>
                <c:pt idx="1346">
                  <c:v>1.5812275995358629</c:v>
                </c:pt>
                <c:pt idx="1347">
                  <c:v>1.563372642152034</c:v>
                </c:pt>
                <c:pt idx="1348">
                  <c:v>1.5368862729965178</c:v>
                </c:pt>
                <c:pt idx="1349">
                  <c:v>1.5275503030758091</c:v>
                </c:pt>
                <c:pt idx="1350">
                  <c:v>1.5350451006911681</c:v>
                </c:pt>
                <c:pt idx="1351">
                  <c:v>1.5004103546717911</c:v>
                </c:pt>
                <c:pt idx="1352">
                  <c:v>1.4966970410443001</c:v>
                </c:pt>
                <c:pt idx="1353">
                  <c:v>1.488324722764202</c:v>
                </c:pt>
                <c:pt idx="1354">
                  <c:v>1.497909805591159</c:v>
                </c:pt>
                <c:pt idx="1355">
                  <c:v>1.503446501688954</c:v>
                </c:pt>
                <c:pt idx="1356">
                  <c:v>1.506238361087368</c:v>
                </c:pt>
                <c:pt idx="1357">
                  <c:v>1.52337012753469</c:v>
                </c:pt>
                <c:pt idx="1358">
                  <c:v>1.529444731214644</c:v>
                </c:pt>
                <c:pt idx="1359">
                  <c:v>1.5193410174079249</c:v>
                </c:pt>
                <c:pt idx="1360">
                  <c:v>1.5202067714474741</c:v>
                </c:pt>
                <c:pt idx="1361">
                  <c:v>1.492849738956173</c:v>
                </c:pt>
                <c:pt idx="1362">
                  <c:v>1.501736379819218</c:v>
                </c:pt>
                <c:pt idx="1363">
                  <c:v>1.4817670123218221</c:v>
                </c:pt>
                <c:pt idx="1364">
                  <c:v>1.471575050193906</c:v>
                </c:pt>
                <c:pt idx="1365">
                  <c:v>1.47026381924294</c:v>
                </c:pt>
                <c:pt idx="1366">
                  <c:v>1.47707619071401</c:v>
                </c:pt>
                <c:pt idx="1367">
                  <c:v>1.472290318851039</c:v>
                </c:pt>
                <c:pt idx="1368">
                  <c:v>1.468070770950096</c:v>
                </c:pt>
                <c:pt idx="1369">
                  <c:v>1.4645760870917579</c:v>
                </c:pt>
                <c:pt idx="1370">
                  <c:v>1.4516289130319919</c:v>
                </c:pt>
                <c:pt idx="1371">
                  <c:v>1.4125043351182489</c:v>
                </c:pt>
                <c:pt idx="1372">
                  <c:v>1.4036677213068729</c:v>
                </c:pt>
                <c:pt idx="1373">
                  <c:v>1.3990465437208881</c:v>
                </c:pt>
                <c:pt idx="1374">
                  <c:v>1.4224722531543841</c:v>
                </c:pt>
                <c:pt idx="1375">
                  <c:v>1.4278445018271029</c:v>
                </c:pt>
                <c:pt idx="1376">
                  <c:v>1.4184325973605212</c:v>
                </c:pt>
                <c:pt idx="1377">
                  <c:v>1.412353612978213</c:v>
                </c:pt>
                <c:pt idx="1378">
                  <c:v>1.4113124577638609</c:v>
                </c:pt>
                <c:pt idx="1379">
                  <c:v>1.39545593306672</c:v>
                </c:pt>
                <c:pt idx="1380">
                  <c:v>1.3944104577415941</c:v>
                </c:pt>
                <c:pt idx="1381">
                  <c:v>1.3061543626479382</c:v>
                </c:pt>
                <c:pt idx="1382">
                  <c:v>1.2967799286111159</c:v>
                </c:pt>
                <c:pt idx="1383">
                  <c:v>1.2785545473984941</c:v>
                </c:pt>
                <c:pt idx="1384">
                  <c:v>1.288908598717267</c:v>
                </c:pt>
                <c:pt idx="1385">
                  <c:v>1.288421169790142</c:v>
                </c:pt>
                <c:pt idx="1386">
                  <c:v>1.2844949427722141</c:v>
                </c:pt>
                <c:pt idx="1387">
                  <c:v>1.277269102711543</c:v>
                </c:pt>
                <c:pt idx="1388">
                  <c:v>1.267458466161284</c:v>
                </c:pt>
                <c:pt idx="1389">
                  <c:v>1.253929814487879</c:v>
                </c:pt>
                <c:pt idx="1390">
                  <c:v>1.235764817024144</c:v>
                </c:pt>
                <c:pt idx="1391">
                  <c:v>1.1995356601807441</c:v>
                </c:pt>
                <c:pt idx="1392">
                  <c:v>1.1920776735873759</c:v>
                </c:pt>
                <c:pt idx="1393">
                  <c:v>1.1866335962423169</c:v>
                </c:pt>
                <c:pt idx="1394">
                  <c:v>1.193764108344354</c:v>
                </c:pt>
                <c:pt idx="1395">
                  <c:v>1.1981815357535579</c:v>
                </c:pt>
                <c:pt idx="1396">
                  <c:v>1.1818626262869261</c:v>
                </c:pt>
                <c:pt idx="1397">
                  <c:v>1.1822870842545541</c:v>
                </c:pt>
                <c:pt idx="1398">
                  <c:v>1.1832104086268449</c:v>
                </c:pt>
                <c:pt idx="1399">
                  <c:v>1.1784386702674801</c:v>
                </c:pt>
                <c:pt idx="1400">
                  <c:v>1.2104729264075389</c:v>
                </c:pt>
                <c:pt idx="1401">
                  <c:v>1.1789075890861751</c:v>
                </c:pt>
                <c:pt idx="1402">
                  <c:v>1.1829126470827169</c:v>
                </c:pt>
                <c:pt idx="1403">
                  <c:v>1.1858271339374939</c:v>
                </c:pt>
                <c:pt idx="1404">
                  <c:v>1.174207710677355</c:v>
                </c:pt>
                <c:pt idx="1405">
                  <c:v>1.182324381979579</c:v>
                </c:pt>
                <c:pt idx="1406">
                  <c:v>1.1767853709247029</c:v>
                </c:pt>
                <c:pt idx="1407">
                  <c:v>1.177436679640256</c:v>
                </c:pt>
                <c:pt idx="1408">
                  <c:v>1.176438215355236</c:v>
                </c:pt>
                <c:pt idx="1409">
                  <c:v>1.185489777487315</c:v>
                </c:pt>
                <c:pt idx="1410">
                  <c:v>1.208455488915358</c:v>
                </c:pt>
                <c:pt idx="1411">
                  <c:v>1.167247132958507</c:v>
                </c:pt>
                <c:pt idx="1412">
                  <c:v>1.170655767436902</c:v>
                </c:pt>
                <c:pt idx="1413">
                  <c:v>1.1708105572191041</c:v>
                </c:pt>
                <c:pt idx="1414">
                  <c:v>1.167613844217932</c:v>
                </c:pt>
                <c:pt idx="1415">
                  <c:v>1.166412360676808</c:v>
                </c:pt>
                <c:pt idx="1416">
                  <c:v>1.187725419686517</c:v>
                </c:pt>
                <c:pt idx="1417">
                  <c:v>1.1735703664212749</c:v>
                </c:pt>
                <c:pt idx="1418">
                  <c:v>1.1783607208122682</c:v>
                </c:pt>
                <c:pt idx="1419">
                  <c:v>1.1597658062177549</c:v>
                </c:pt>
                <c:pt idx="1420">
                  <c:v>1.1427802326218</c:v>
                </c:pt>
                <c:pt idx="1421">
                  <c:v>1.0843088355102188</c:v>
                </c:pt>
                <c:pt idx="1422">
                  <c:v>1.0881534022545709</c:v>
                </c:pt>
                <c:pt idx="1423">
                  <c:v>1.0720943676793939</c:v>
                </c:pt>
                <c:pt idx="1424">
                  <c:v>1.07528189367021</c:v>
                </c:pt>
                <c:pt idx="1425">
                  <c:v>1.0778261802272391</c:v>
                </c:pt>
                <c:pt idx="1426">
                  <c:v>1.0734665076406069</c:v>
                </c:pt>
                <c:pt idx="1427">
                  <c:v>1.0771346287055801</c:v>
                </c:pt>
                <c:pt idx="1428">
                  <c:v>1.0542773064086779</c:v>
                </c:pt>
                <c:pt idx="1429">
                  <c:v>1.0528321552639861</c:v>
                </c:pt>
                <c:pt idx="1430">
                  <c:v>1.041221654086016</c:v>
                </c:pt>
                <c:pt idx="1431">
                  <c:v>1.0120595646907908</c:v>
                </c:pt>
                <c:pt idx="1432">
                  <c:v>1.0148380305464459</c:v>
                </c:pt>
                <c:pt idx="1433">
                  <c:v>1.003249684503571</c:v>
                </c:pt>
                <c:pt idx="1434">
                  <c:v>0.99129150667255106</c:v>
                </c:pt>
                <c:pt idx="1435">
                  <c:v>0.98762014978688795</c:v>
                </c:pt>
                <c:pt idx="1436">
                  <c:v>1.001006487058766</c:v>
                </c:pt>
                <c:pt idx="1437">
                  <c:v>0.99505773513181006</c:v>
                </c:pt>
                <c:pt idx="1438">
                  <c:v>0.99645150119877313</c:v>
                </c:pt>
                <c:pt idx="1439">
                  <c:v>0.98822843180309805</c:v>
                </c:pt>
                <c:pt idx="1440">
                  <c:v>1.0315607373720099</c:v>
                </c:pt>
              </c:numCache>
            </c:numRef>
          </c:val>
          <c:smooth val="0"/>
          <c:extLst>
            <c:ext xmlns:c16="http://schemas.microsoft.com/office/drawing/2014/chart" uri="{C3380CC4-5D6E-409C-BE32-E72D297353CC}">
              <c16:uniqueId val="{00000002-033B-4F1A-B2C6-447BD3CDFE6C}"/>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3648768"/>
        <c:axId val="53650944"/>
      </c:lineChart>
      <c:catAx>
        <c:axId val="53648768"/>
        <c:scaling>
          <c:orientation val="minMax"/>
        </c:scaling>
        <c:delete val="0"/>
        <c:axPos val="b"/>
        <c:title>
          <c:tx>
            <c:rich>
              <a:bodyPr rot="0" vert="horz"/>
              <a:lstStyle/>
              <a:p>
                <a:pPr>
                  <a:defRPr sz="1200">
                    <a:solidFill>
                      <a:schemeClr val="tx2"/>
                    </a:solidFill>
                  </a:defRPr>
                </a:pPr>
                <a:r>
                  <a:rPr lang="en-GB" sz="1200">
                    <a:solidFill>
                      <a:schemeClr val="tx2"/>
                    </a:solidFill>
                  </a:rPr>
                  <a:t>Time of day</a:t>
                </a:r>
              </a:p>
            </c:rich>
          </c:tx>
          <c:layout>
            <c:manualLayout>
              <c:xMode val="edge"/>
              <c:yMode val="edge"/>
              <c:x val="0.47265919780161708"/>
              <c:y val="0.84836077308518265"/>
            </c:manualLayout>
          </c:layout>
          <c:overlay val="0"/>
          <c:spPr>
            <a:noFill/>
            <a:ln>
              <a:noFill/>
            </a:ln>
            <a:effectLst/>
          </c:spPr>
        </c:title>
        <c:numFmt formatCode="h:mm"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sz="1100"/>
            </a:pPr>
            <a:endParaRPr lang="en-US"/>
          </a:p>
        </c:txPr>
        <c:crossAx val="53650944"/>
        <c:crosses val="autoZero"/>
        <c:auto val="1"/>
        <c:lblAlgn val="ctr"/>
        <c:lblOffset val="100"/>
        <c:tickLblSkip val="120"/>
        <c:noMultiLvlLbl val="0"/>
      </c:catAx>
      <c:valAx>
        <c:axId val="53650944"/>
        <c:scaling>
          <c:orientation val="minMax"/>
        </c:scaling>
        <c:delete val="0"/>
        <c:axPos val="l"/>
        <c:title>
          <c:tx>
            <c:rich>
              <a:bodyPr rot="-5400000" vert="horz"/>
              <a:lstStyle/>
              <a:p>
                <a:pPr>
                  <a:defRPr sz="1200">
                    <a:solidFill>
                      <a:schemeClr val="tx2"/>
                    </a:solidFill>
                  </a:defRPr>
                </a:pPr>
                <a:r>
                  <a:rPr lang="en-GB" sz="1200">
                    <a:solidFill>
                      <a:schemeClr val="tx2"/>
                    </a:solidFill>
                  </a:rPr>
                  <a:t>Diversified Demand (kVA)</a:t>
                </a:r>
              </a:p>
            </c:rich>
          </c:tx>
          <c:layout>
            <c:manualLayout>
              <c:xMode val="edge"/>
              <c:yMode val="edge"/>
              <c:x val="4.1638541843525218E-3"/>
              <c:y val="0.18422245540709126"/>
            </c:manualLayout>
          </c:layout>
          <c:overlay val="0"/>
          <c:spPr>
            <a:noFill/>
            <a:ln>
              <a:noFill/>
            </a:ln>
            <a:effectLst/>
          </c:spPr>
        </c:title>
        <c:numFmt formatCode="0.0" sourceLinked="0"/>
        <c:majorTickMark val="none"/>
        <c:minorTickMark val="none"/>
        <c:tickLblPos val="nextTo"/>
        <c:spPr>
          <a:noFill/>
          <a:ln>
            <a:noFill/>
          </a:ln>
          <a:effectLst/>
        </c:spPr>
        <c:txPr>
          <a:bodyPr rot="-60000000" vert="horz"/>
          <a:lstStyle/>
          <a:p>
            <a:pPr>
              <a:defRPr sz="1100"/>
            </a:pPr>
            <a:endParaRPr lang="en-US"/>
          </a:p>
        </c:txPr>
        <c:crossAx val="5364876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11919621624478148"/>
          <c:y val="0.90159172252228803"/>
          <c:w val="0.75265884549666195"/>
          <c:h val="9.6983437415150697E-2"/>
        </c:manualLayout>
      </c:layout>
      <c:overlay val="0"/>
      <c:spPr>
        <a:noFill/>
        <a:ln>
          <a:noFill/>
        </a:ln>
        <a:effectLst/>
      </c:spPr>
      <c:txPr>
        <a:bodyPr rot="0" vert="horz"/>
        <a:lstStyle/>
        <a:p>
          <a:pPr>
            <a:defRPr sz="1200"/>
          </a:pPr>
          <a:endParaRPr lang="en-US"/>
        </a:p>
      </c:txPr>
    </c:legend>
    <c:plotVisOnly val="1"/>
    <c:dispBlanksAs val="gap"/>
    <c:showDLblsOverMax val="0"/>
  </c:chart>
  <c:spPr>
    <a:solidFill>
      <a:schemeClr val="lt1"/>
    </a:solidFill>
    <a:ln w="9525" cap="flat" cmpd="sng" algn="ctr">
      <a:noFill/>
      <a:round/>
    </a:ln>
    <a:effectLst/>
  </c:spPr>
  <c:txPr>
    <a:bodyPr/>
    <a:lstStyle/>
    <a:p>
      <a:pPr>
        <a:defRPr sz="10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403AAB-D777-4911-B2E3-F473FDE01178}"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E900A3F3-4AA6-4D46-AB02-18054032B9CF}">
      <dgm:prSet phldrT="[Text]" custT="1"/>
      <dgm:spPr>
        <a:solidFill>
          <a:srgbClr val="002961"/>
        </a:solidFill>
      </dgm:spPr>
      <dgm:t>
        <a:bodyPr/>
        <a:lstStyle/>
        <a:p>
          <a:r>
            <a:rPr lang="en-GB" sz="2000"/>
            <a:t>8 EV charger archetypes</a:t>
          </a:r>
        </a:p>
      </dgm:t>
    </dgm:pt>
    <dgm:pt modelId="{1C5693FE-3ECC-4142-B1B2-20E2756BBB4D}" type="parTrans" cxnId="{168D67BB-7C51-4007-8254-3BE25A1AC60C}">
      <dgm:prSet/>
      <dgm:spPr/>
      <dgm:t>
        <a:bodyPr/>
        <a:lstStyle/>
        <a:p>
          <a:endParaRPr lang="en-GB" sz="1800"/>
        </a:p>
      </dgm:t>
    </dgm:pt>
    <dgm:pt modelId="{19CB7ED8-C577-434E-BA7F-B8D0F06C39F3}" type="sibTrans" cxnId="{168D67BB-7C51-4007-8254-3BE25A1AC60C}">
      <dgm:prSet/>
      <dgm:spPr/>
      <dgm:t>
        <a:bodyPr/>
        <a:lstStyle/>
        <a:p>
          <a:endParaRPr lang="en-GB" sz="1800"/>
        </a:p>
      </dgm:t>
    </dgm:pt>
    <dgm:pt modelId="{554CBA1A-91AA-4D38-B44E-6E639B8461DB}">
      <dgm:prSet phldrT="[Text]" custT="1"/>
      <dgm:spPr>
        <a:solidFill>
          <a:schemeClr val="accent6">
            <a:lumMod val="75000"/>
          </a:schemeClr>
        </a:solidFill>
      </dgm:spPr>
      <dgm:t>
        <a:bodyPr/>
        <a:lstStyle/>
        <a:p>
          <a:r>
            <a:rPr lang="en-GB" sz="1200"/>
            <a:t>Domestic off-street charger</a:t>
          </a:r>
        </a:p>
      </dgm:t>
    </dgm:pt>
    <dgm:pt modelId="{32FC35AC-F9F7-41F9-ADA4-A9A0AA6687BE}" type="parTrans" cxnId="{5759B6C9-DDB8-4BFD-BFF5-E861D1707053}">
      <dgm:prSet custT="1"/>
      <dgm:spPr/>
      <dgm:t>
        <a:bodyPr/>
        <a:lstStyle/>
        <a:p>
          <a:endParaRPr lang="en-GB" sz="500"/>
        </a:p>
      </dgm:t>
    </dgm:pt>
    <dgm:pt modelId="{D7E06FCC-30CC-4B03-8B9E-60DF4775F3B2}" type="sibTrans" cxnId="{5759B6C9-DDB8-4BFD-BFF5-E861D1707053}">
      <dgm:prSet/>
      <dgm:spPr/>
      <dgm:t>
        <a:bodyPr/>
        <a:lstStyle/>
        <a:p>
          <a:endParaRPr lang="en-GB" sz="1800"/>
        </a:p>
      </dgm:t>
    </dgm:pt>
    <dgm:pt modelId="{8C97430D-1D99-43CC-BC6C-000D4FF5C5B3}">
      <dgm:prSet custT="1"/>
      <dgm:spPr>
        <a:solidFill>
          <a:schemeClr val="accent6">
            <a:lumMod val="75000"/>
          </a:schemeClr>
        </a:solidFill>
      </dgm:spPr>
      <dgm:t>
        <a:bodyPr/>
        <a:lstStyle/>
        <a:p>
          <a:r>
            <a:rPr lang="en-GB" sz="1200"/>
            <a:t>Destination</a:t>
          </a:r>
        </a:p>
      </dgm:t>
    </dgm:pt>
    <dgm:pt modelId="{48F557D1-4755-4694-A378-38559C3E5C8F}" type="parTrans" cxnId="{9C97D587-5CCD-4429-B4BC-550A7CBBBAE3}">
      <dgm:prSet custT="1"/>
      <dgm:spPr/>
      <dgm:t>
        <a:bodyPr/>
        <a:lstStyle/>
        <a:p>
          <a:endParaRPr lang="en-GB" sz="500"/>
        </a:p>
      </dgm:t>
    </dgm:pt>
    <dgm:pt modelId="{77D237BA-773E-4366-938C-61CD91DC518E}" type="sibTrans" cxnId="{9C97D587-5CCD-4429-B4BC-550A7CBBBAE3}">
      <dgm:prSet/>
      <dgm:spPr/>
      <dgm:t>
        <a:bodyPr/>
        <a:lstStyle/>
        <a:p>
          <a:endParaRPr lang="en-GB" sz="1800"/>
        </a:p>
      </dgm:t>
    </dgm:pt>
    <dgm:pt modelId="{D48BA1B3-3FB3-4AC1-A411-170558A313C2}">
      <dgm:prSet custT="1"/>
      <dgm:spPr>
        <a:solidFill>
          <a:schemeClr val="accent6">
            <a:lumMod val="75000"/>
          </a:schemeClr>
        </a:solidFill>
      </dgm:spPr>
      <dgm:t>
        <a:bodyPr/>
        <a:lstStyle/>
        <a:p>
          <a:r>
            <a:rPr lang="en-GB" sz="1200" err="1"/>
            <a:t>En</a:t>
          </a:r>
          <a:r>
            <a:rPr lang="en-GB" sz="1200"/>
            <a:t>-route national charging network</a:t>
          </a:r>
        </a:p>
      </dgm:t>
    </dgm:pt>
    <dgm:pt modelId="{2815B27E-DA16-4475-9A0A-1B06C823393F}" type="parTrans" cxnId="{9FB07517-F74E-4779-92CF-FA1421B80E8D}">
      <dgm:prSet custT="1"/>
      <dgm:spPr/>
      <dgm:t>
        <a:bodyPr/>
        <a:lstStyle/>
        <a:p>
          <a:endParaRPr lang="en-GB" sz="500"/>
        </a:p>
      </dgm:t>
    </dgm:pt>
    <dgm:pt modelId="{AB423B83-CEA5-464B-BDE6-DA2D827BEF3C}" type="sibTrans" cxnId="{9FB07517-F74E-4779-92CF-FA1421B80E8D}">
      <dgm:prSet/>
      <dgm:spPr/>
      <dgm:t>
        <a:bodyPr/>
        <a:lstStyle/>
        <a:p>
          <a:endParaRPr lang="en-GB" sz="1800"/>
        </a:p>
      </dgm:t>
    </dgm:pt>
    <dgm:pt modelId="{D26DCFC7-C38B-4A55-ADAC-986425F2B4CC}">
      <dgm:prSet custT="1"/>
      <dgm:spPr>
        <a:solidFill>
          <a:schemeClr val="accent6">
            <a:lumMod val="75000"/>
          </a:schemeClr>
        </a:solidFill>
      </dgm:spPr>
      <dgm:t>
        <a:bodyPr/>
        <a:lstStyle/>
        <a:p>
          <a:r>
            <a:rPr lang="en-GB" sz="1200" err="1"/>
            <a:t>En</a:t>
          </a:r>
          <a:r>
            <a:rPr lang="en-GB" sz="1200"/>
            <a:t>-route local charging station</a:t>
          </a:r>
        </a:p>
      </dgm:t>
    </dgm:pt>
    <dgm:pt modelId="{53E7BF0D-F1D5-47CB-ADC3-A31E0482CB16}" type="parTrans" cxnId="{17CFB6FB-1CB9-4D1C-B1F0-1942393990EB}">
      <dgm:prSet custT="1"/>
      <dgm:spPr/>
      <dgm:t>
        <a:bodyPr/>
        <a:lstStyle/>
        <a:p>
          <a:endParaRPr lang="en-GB" sz="500"/>
        </a:p>
      </dgm:t>
    </dgm:pt>
    <dgm:pt modelId="{0114B2DE-6DBC-4ABB-A5ED-BA2231C917ED}" type="sibTrans" cxnId="{17CFB6FB-1CB9-4D1C-B1F0-1942393990EB}">
      <dgm:prSet/>
      <dgm:spPr/>
      <dgm:t>
        <a:bodyPr/>
        <a:lstStyle/>
        <a:p>
          <a:endParaRPr lang="en-GB" sz="1800"/>
        </a:p>
      </dgm:t>
    </dgm:pt>
    <dgm:pt modelId="{B7B5AB54-A5E6-4F57-9708-D823055E008C}">
      <dgm:prSet custT="1"/>
      <dgm:spPr>
        <a:solidFill>
          <a:schemeClr val="accent6">
            <a:lumMod val="75000"/>
          </a:schemeClr>
        </a:solidFill>
      </dgm:spPr>
      <dgm:t>
        <a:bodyPr/>
        <a:lstStyle/>
        <a:p>
          <a:r>
            <a:rPr lang="en-GB" sz="1200"/>
            <a:t>Car parks</a:t>
          </a:r>
        </a:p>
      </dgm:t>
    </dgm:pt>
    <dgm:pt modelId="{E026D5EF-E654-4DCC-8004-96AFD4EA8967}" type="parTrans" cxnId="{25DCB1D9-05AE-4B80-8BCB-7D26D55718B4}">
      <dgm:prSet custT="1"/>
      <dgm:spPr/>
      <dgm:t>
        <a:bodyPr/>
        <a:lstStyle/>
        <a:p>
          <a:endParaRPr lang="en-GB" sz="500"/>
        </a:p>
      </dgm:t>
    </dgm:pt>
    <dgm:pt modelId="{97EEFD9F-6201-476E-9E05-CA22709F0C40}" type="sibTrans" cxnId="{25DCB1D9-05AE-4B80-8BCB-7D26D55718B4}">
      <dgm:prSet/>
      <dgm:spPr/>
      <dgm:t>
        <a:bodyPr/>
        <a:lstStyle/>
        <a:p>
          <a:endParaRPr lang="en-GB" sz="1800"/>
        </a:p>
      </dgm:t>
    </dgm:pt>
    <dgm:pt modelId="{2E6B0F13-60FF-4DD2-8589-451370F0A13C}">
      <dgm:prSet phldrT="[Text]" custT="1"/>
      <dgm:spPr>
        <a:solidFill>
          <a:schemeClr val="accent6">
            <a:lumMod val="75000"/>
          </a:schemeClr>
        </a:solidFill>
      </dgm:spPr>
      <dgm:t>
        <a:bodyPr/>
        <a:lstStyle/>
        <a:p>
          <a:r>
            <a:rPr lang="en-GB" sz="1200"/>
            <a:t>Workplace</a:t>
          </a:r>
        </a:p>
      </dgm:t>
    </dgm:pt>
    <dgm:pt modelId="{837574EA-4885-456B-B4A0-241BAE44C837}" type="parTrans" cxnId="{EF211B79-0DB3-4A67-A962-13478E1AB8F0}">
      <dgm:prSet/>
      <dgm:spPr/>
      <dgm:t>
        <a:bodyPr/>
        <a:lstStyle/>
        <a:p>
          <a:endParaRPr lang="en-GB"/>
        </a:p>
      </dgm:t>
    </dgm:pt>
    <dgm:pt modelId="{D3372451-FFCD-45E6-B5CD-159FCDAC9DAC}" type="sibTrans" cxnId="{EF211B79-0DB3-4A67-A962-13478E1AB8F0}">
      <dgm:prSet/>
      <dgm:spPr/>
      <dgm:t>
        <a:bodyPr/>
        <a:lstStyle/>
        <a:p>
          <a:endParaRPr lang="en-GB"/>
        </a:p>
      </dgm:t>
    </dgm:pt>
    <dgm:pt modelId="{7ACB0EE6-0FD6-4E62-87DF-4C016CBC447B}">
      <dgm:prSet phldrT="[Text]" custT="1"/>
      <dgm:spPr>
        <a:solidFill>
          <a:schemeClr val="accent6">
            <a:lumMod val="75000"/>
          </a:schemeClr>
        </a:solidFill>
      </dgm:spPr>
      <dgm:t>
        <a:bodyPr/>
        <a:lstStyle/>
        <a:p>
          <a:r>
            <a:rPr lang="en-GB" sz="1200"/>
            <a:t>On-street chargers</a:t>
          </a:r>
        </a:p>
      </dgm:t>
    </dgm:pt>
    <dgm:pt modelId="{53355C0F-DCDA-492D-9BFD-383E864FA428}" type="parTrans" cxnId="{26F61CEE-441E-4532-9B46-BDCB520AFB61}">
      <dgm:prSet/>
      <dgm:spPr/>
      <dgm:t>
        <a:bodyPr/>
        <a:lstStyle/>
        <a:p>
          <a:endParaRPr lang="en-GB"/>
        </a:p>
      </dgm:t>
    </dgm:pt>
    <dgm:pt modelId="{CA918F7A-8BE4-431E-A80A-6C9A380960D7}" type="sibTrans" cxnId="{26F61CEE-441E-4532-9B46-BDCB520AFB61}">
      <dgm:prSet/>
      <dgm:spPr/>
      <dgm:t>
        <a:bodyPr/>
        <a:lstStyle/>
        <a:p>
          <a:endParaRPr lang="en-GB"/>
        </a:p>
      </dgm:t>
    </dgm:pt>
    <dgm:pt modelId="{B6A32FEC-9869-4565-9485-DF24D432F753}">
      <dgm:prSet phldrT="[Text]" custT="1"/>
      <dgm:spPr>
        <a:solidFill>
          <a:schemeClr val="accent6">
            <a:lumMod val="75000"/>
          </a:schemeClr>
        </a:solidFill>
      </dgm:spPr>
      <dgm:t>
        <a:bodyPr/>
        <a:lstStyle/>
        <a:p>
          <a:r>
            <a:rPr lang="en-GB" sz="1200"/>
            <a:t>Fleet/ depot</a:t>
          </a:r>
        </a:p>
      </dgm:t>
    </dgm:pt>
    <dgm:pt modelId="{D31D22EA-CB33-4EFC-A743-AB417EA3DAE8}" type="parTrans" cxnId="{C6051BA7-49D7-425F-A3EB-1FD1093141D8}">
      <dgm:prSet/>
      <dgm:spPr/>
      <dgm:t>
        <a:bodyPr/>
        <a:lstStyle/>
        <a:p>
          <a:endParaRPr lang="en-GB"/>
        </a:p>
      </dgm:t>
    </dgm:pt>
    <dgm:pt modelId="{0E6C6E39-96A1-4906-987E-9B912B8C67D2}" type="sibTrans" cxnId="{C6051BA7-49D7-425F-A3EB-1FD1093141D8}">
      <dgm:prSet/>
      <dgm:spPr/>
      <dgm:t>
        <a:bodyPr/>
        <a:lstStyle/>
        <a:p>
          <a:endParaRPr lang="en-GB"/>
        </a:p>
      </dgm:t>
    </dgm:pt>
    <dgm:pt modelId="{FF55EB7C-1DB1-49DB-AE4C-B98211B56F96}" type="pres">
      <dgm:prSet presAssocID="{4A403AAB-D777-4911-B2E3-F473FDE01178}" presName="cycle" presStyleCnt="0">
        <dgm:presLayoutVars>
          <dgm:chMax val="1"/>
          <dgm:dir/>
          <dgm:animLvl val="ctr"/>
          <dgm:resizeHandles val="exact"/>
        </dgm:presLayoutVars>
      </dgm:prSet>
      <dgm:spPr/>
    </dgm:pt>
    <dgm:pt modelId="{67C638C0-FB32-4668-BCB7-F7C5CEEDC05A}" type="pres">
      <dgm:prSet presAssocID="{E900A3F3-4AA6-4D46-AB02-18054032B9CF}" presName="centerShape" presStyleLbl="node0" presStyleIdx="0" presStyleCnt="1" custScaleX="172020" custScaleY="170741"/>
      <dgm:spPr/>
    </dgm:pt>
    <dgm:pt modelId="{DDE32409-69FF-4AD6-9D67-AF8BD6407A93}" type="pres">
      <dgm:prSet presAssocID="{32FC35AC-F9F7-41F9-ADA4-A9A0AA6687BE}" presName="Name9" presStyleLbl="parChTrans1D2" presStyleIdx="0" presStyleCnt="8"/>
      <dgm:spPr/>
    </dgm:pt>
    <dgm:pt modelId="{0134331A-6E77-4FFE-81E3-F1816EF9F20D}" type="pres">
      <dgm:prSet presAssocID="{32FC35AC-F9F7-41F9-ADA4-A9A0AA6687BE}" presName="connTx" presStyleLbl="parChTrans1D2" presStyleIdx="0" presStyleCnt="8"/>
      <dgm:spPr/>
    </dgm:pt>
    <dgm:pt modelId="{A006AFA5-8279-4BC5-A410-00B27D38BBE7}" type="pres">
      <dgm:prSet presAssocID="{554CBA1A-91AA-4D38-B44E-6E639B8461DB}" presName="node" presStyleLbl="node1" presStyleIdx="0" presStyleCnt="8">
        <dgm:presLayoutVars>
          <dgm:bulletEnabled val="1"/>
        </dgm:presLayoutVars>
      </dgm:prSet>
      <dgm:spPr/>
    </dgm:pt>
    <dgm:pt modelId="{7D1E9E71-B056-4C6D-BFD4-2CE075F798C6}" type="pres">
      <dgm:prSet presAssocID="{D31D22EA-CB33-4EFC-A743-AB417EA3DAE8}" presName="Name9" presStyleLbl="parChTrans1D2" presStyleIdx="1" presStyleCnt="8"/>
      <dgm:spPr/>
    </dgm:pt>
    <dgm:pt modelId="{8CF617F4-2F27-4EDA-B6FF-3942ADE6A1AC}" type="pres">
      <dgm:prSet presAssocID="{D31D22EA-CB33-4EFC-A743-AB417EA3DAE8}" presName="connTx" presStyleLbl="parChTrans1D2" presStyleIdx="1" presStyleCnt="8"/>
      <dgm:spPr/>
    </dgm:pt>
    <dgm:pt modelId="{C58A3F3F-96C9-490A-B437-4DE0F46C336F}" type="pres">
      <dgm:prSet presAssocID="{B6A32FEC-9869-4565-9485-DF24D432F753}" presName="node" presStyleLbl="node1" presStyleIdx="1" presStyleCnt="8">
        <dgm:presLayoutVars>
          <dgm:bulletEnabled val="1"/>
        </dgm:presLayoutVars>
      </dgm:prSet>
      <dgm:spPr/>
    </dgm:pt>
    <dgm:pt modelId="{5E7E371F-CAD2-45E6-AA8D-3BF98D912FC7}" type="pres">
      <dgm:prSet presAssocID="{837574EA-4885-456B-B4A0-241BAE44C837}" presName="Name9" presStyleLbl="parChTrans1D2" presStyleIdx="2" presStyleCnt="8"/>
      <dgm:spPr/>
    </dgm:pt>
    <dgm:pt modelId="{15F01499-545F-44AC-8C90-79FC19453357}" type="pres">
      <dgm:prSet presAssocID="{837574EA-4885-456B-B4A0-241BAE44C837}" presName="connTx" presStyleLbl="parChTrans1D2" presStyleIdx="2" presStyleCnt="8"/>
      <dgm:spPr/>
    </dgm:pt>
    <dgm:pt modelId="{027C8DA5-45BE-441F-B94D-515A340906B6}" type="pres">
      <dgm:prSet presAssocID="{2E6B0F13-60FF-4DD2-8589-451370F0A13C}" presName="node" presStyleLbl="node1" presStyleIdx="2" presStyleCnt="8">
        <dgm:presLayoutVars>
          <dgm:bulletEnabled val="1"/>
        </dgm:presLayoutVars>
      </dgm:prSet>
      <dgm:spPr/>
    </dgm:pt>
    <dgm:pt modelId="{61D0F077-7B1C-49C6-B4A9-E6A0F464B556}" type="pres">
      <dgm:prSet presAssocID="{48F557D1-4755-4694-A378-38559C3E5C8F}" presName="Name9" presStyleLbl="parChTrans1D2" presStyleIdx="3" presStyleCnt="8"/>
      <dgm:spPr/>
    </dgm:pt>
    <dgm:pt modelId="{1A0FABF0-4EDB-465D-A402-F53F78EC5AD4}" type="pres">
      <dgm:prSet presAssocID="{48F557D1-4755-4694-A378-38559C3E5C8F}" presName="connTx" presStyleLbl="parChTrans1D2" presStyleIdx="3" presStyleCnt="8"/>
      <dgm:spPr/>
    </dgm:pt>
    <dgm:pt modelId="{47CC9A7D-4430-461C-BA96-C152EA6439CD}" type="pres">
      <dgm:prSet presAssocID="{8C97430D-1D99-43CC-BC6C-000D4FF5C5B3}" presName="node" presStyleLbl="node1" presStyleIdx="3" presStyleCnt="8">
        <dgm:presLayoutVars>
          <dgm:bulletEnabled val="1"/>
        </dgm:presLayoutVars>
      </dgm:prSet>
      <dgm:spPr/>
    </dgm:pt>
    <dgm:pt modelId="{0DEF2200-F9C1-4A4D-B769-5DCC11C9AC35}" type="pres">
      <dgm:prSet presAssocID="{E026D5EF-E654-4DCC-8004-96AFD4EA8967}" presName="Name9" presStyleLbl="parChTrans1D2" presStyleIdx="4" presStyleCnt="8"/>
      <dgm:spPr/>
    </dgm:pt>
    <dgm:pt modelId="{54E56DAC-8488-48F0-A5BC-690F3596E4A6}" type="pres">
      <dgm:prSet presAssocID="{E026D5EF-E654-4DCC-8004-96AFD4EA8967}" presName="connTx" presStyleLbl="parChTrans1D2" presStyleIdx="4" presStyleCnt="8"/>
      <dgm:spPr/>
    </dgm:pt>
    <dgm:pt modelId="{44B9A561-6CA6-4F7D-B38D-68879E181916}" type="pres">
      <dgm:prSet presAssocID="{B7B5AB54-A5E6-4F57-9708-D823055E008C}" presName="node" presStyleLbl="node1" presStyleIdx="4" presStyleCnt="8">
        <dgm:presLayoutVars>
          <dgm:bulletEnabled val="1"/>
        </dgm:presLayoutVars>
      </dgm:prSet>
      <dgm:spPr/>
    </dgm:pt>
    <dgm:pt modelId="{370EFA4E-50A5-44D5-AC85-2274D797762E}" type="pres">
      <dgm:prSet presAssocID="{53355C0F-DCDA-492D-9BFD-383E864FA428}" presName="Name9" presStyleLbl="parChTrans1D2" presStyleIdx="5" presStyleCnt="8"/>
      <dgm:spPr/>
    </dgm:pt>
    <dgm:pt modelId="{109B7108-8B34-4645-BBFA-D47BBFF35979}" type="pres">
      <dgm:prSet presAssocID="{53355C0F-DCDA-492D-9BFD-383E864FA428}" presName="connTx" presStyleLbl="parChTrans1D2" presStyleIdx="5" presStyleCnt="8"/>
      <dgm:spPr/>
    </dgm:pt>
    <dgm:pt modelId="{953C4508-C746-4D06-85B5-63BA4A393818}" type="pres">
      <dgm:prSet presAssocID="{7ACB0EE6-0FD6-4E62-87DF-4C016CBC447B}" presName="node" presStyleLbl="node1" presStyleIdx="5" presStyleCnt="8">
        <dgm:presLayoutVars>
          <dgm:bulletEnabled val="1"/>
        </dgm:presLayoutVars>
      </dgm:prSet>
      <dgm:spPr/>
    </dgm:pt>
    <dgm:pt modelId="{5A4E69F3-B4CA-494F-AE50-118ECCD59691}" type="pres">
      <dgm:prSet presAssocID="{2815B27E-DA16-4475-9A0A-1B06C823393F}" presName="Name9" presStyleLbl="parChTrans1D2" presStyleIdx="6" presStyleCnt="8"/>
      <dgm:spPr/>
    </dgm:pt>
    <dgm:pt modelId="{BAC829CA-F9E3-4292-9F8C-F566083157BD}" type="pres">
      <dgm:prSet presAssocID="{2815B27E-DA16-4475-9A0A-1B06C823393F}" presName="connTx" presStyleLbl="parChTrans1D2" presStyleIdx="6" presStyleCnt="8"/>
      <dgm:spPr/>
    </dgm:pt>
    <dgm:pt modelId="{6EC1674D-E447-4821-AA37-B4040D786EA1}" type="pres">
      <dgm:prSet presAssocID="{D48BA1B3-3FB3-4AC1-A411-170558A313C2}" presName="node" presStyleLbl="node1" presStyleIdx="6" presStyleCnt="8">
        <dgm:presLayoutVars>
          <dgm:bulletEnabled val="1"/>
        </dgm:presLayoutVars>
      </dgm:prSet>
      <dgm:spPr/>
    </dgm:pt>
    <dgm:pt modelId="{17983150-38A3-470E-B854-198FB0CD2915}" type="pres">
      <dgm:prSet presAssocID="{53E7BF0D-F1D5-47CB-ADC3-A31E0482CB16}" presName="Name9" presStyleLbl="parChTrans1D2" presStyleIdx="7" presStyleCnt="8"/>
      <dgm:spPr/>
    </dgm:pt>
    <dgm:pt modelId="{8A18FC5A-BE59-4038-9822-4273A2C2A3C3}" type="pres">
      <dgm:prSet presAssocID="{53E7BF0D-F1D5-47CB-ADC3-A31E0482CB16}" presName="connTx" presStyleLbl="parChTrans1D2" presStyleIdx="7" presStyleCnt="8"/>
      <dgm:spPr/>
    </dgm:pt>
    <dgm:pt modelId="{1398A9F6-D97F-432D-88F0-2D19132771BD}" type="pres">
      <dgm:prSet presAssocID="{D26DCFC7-C38B-4A55-ADAC-986425F2B4CC}" presName="node" presStyleLbl="node1" presStyleIdx="7" presStyleCnt="8">
        <dgm:presLayoutVars>
          <dgm:bulletEnabled val="1"/>
        </dgm:presLayoutVars>
      </dgm:prSet>
      <dgm:spPr/>
    </dgm:pt>
  </dgm:ptLst>
  <dgm:cxnLst>
    <dgm:cxn modelId="{350F1202-A57D-4DC1-ADCF-EC3B6B1DD6A3}" type="presOf" srcId="{48F557D1-4755-4694-A378-38559C3E5C8F}" destId="{1A0FABF0-4EDB-465D-A402-F53F78EC5AD4}" srcOrd="1" destOrd="0" presId="urn:microsoft.com/office/officeart/2005/8/layout/radial1"/>
    <dgm:cxn modelId="{6B68B404-51DA-47E7-A67F-2701071F531F}" type="presOf" srcId="{8C97430D-1D99-43CC-BC6C-000D4FF5C5B3}" destId="{47CC9A7D-4430-461C-BA96-C152EA6439CD}" srcOrd="0" destOrd="0" presId="urn:microsoft.com/office/officeart/2005/8/layout/radial1"/>
    <dgm:cxn modelId="{B4DB3E0C-7DC5-4874-9F5A-891A00E7833C}" type="presOf" srcId="{837574EA-4885-456B-B4A0-241BAE44C837}" destId="{5E7E371F-CAD2-45E6-AA8D-3BF98D912FC7}" srcOrd="0" destOrd="0" presId="urn:microsoft.com/office/officeart/2005/8/layout/radial1"/>
    <dgm:cxn modelId="{E3A1A20D-238E-4D55-B46A-FD8F97E7E870}" type="presOf" srcId="{E026D5EF-E654-4DCC-8004-96AFD4EA8967}" destId="{0DEF2200-F9C1-4A4D-B769-5DCC11C9AC35}" srcOrd="0" destOrd="0" presId="urn:microsoft.com/office/officeart/2005/8/layout/radial1"/>
    <dgm:cxn modelId="{4785C70F-F1E0-4207-A44F-247D94C29277}" type="presOf" srcId="{32FC35AC-F9F7-41F9-ADA4-A9A0AA6687BE}" destId="{DDE32409-69FF-4AD6-9D67-AF8BD6407A93}" srcOrd="0" destOrd="0" presId="urn:microsoft.com/office/officeart/2005/8/layout/radial1"/>
    <dgm:cxn modelId="{F8DF4F13-DDEB-4217-B74C-9313F9FC81C5}" type="presOf" srcId="{B7B5AB54-A5E6-4F57-9708-D823055E008C}" destId="{44B9A561-6CA6-4F7D-B38D-68879E181916}" srcOrd="0" destOrd="0" presId="urn:microsoft.com/office/officeart/2005/8/layout/radial1"/>
    <dgm:cxn modelId="{9FB07517-F74E-4779-92CF-FA1421B80E8D}" srcId="{E900A3F3-4AA6-4D46-AB02-18054032B9CF}" destId="{D48BA1B3-3FB3-4AC1-A411-170558A313C2}" srcOrd="6" destOrd="0" parTransId="{2815B27E-DA16-4475-9A0A-1B06C823393F}" sibTransId="{AB423B83-CEA5-464B-BDE6-DA2D827BEF3C}"/>
    <dgm:cxn modelId="{D3EDD12D-BB8C-423D-A9D8-A44D669DFF42}" type="presOf" srcId="{D26DCFC7-C38B-4A55-ADAC-986425F2B4CC}" destId="{1398A9F6-D97F-432D-88F0-2D19132771BD}" srcOrd="0" destOrd="0" presId="urn:microsoft.com/office/officeart/2005/8/layout/radial1"/>
    <dgm:cxn modelId="{27F3223E-4D0E-4045-8264-157F7D7ACB5D}" type="presOf" srcId="{E026D5EF-E654-4DCC-8004-96AFD4EA8967}" destId="{54E56DAC-8488-48F0-A5BC-690F3596E4A6}" srcOrd="1" destOrd="0" presId="urn:microsoft.com/office/officeart/2005/8/layout/radial1"/>
    <dgm:cxn modelId="{FDEAFE5B-114F-45BD-9530-1B0B46F17F7B}" type="presOf" srcId="{2815B27E-DA16-4475-9A0A-1B06C823393F}" destId="{BAC829CA-F9E3-4292-9F8C-F566083157BD}" srcOrd="1" destOrd="0" presId="urn:microsoft.com/office/officeart/2005/8/layout/radial1"/>
    <dgm:cxn modelId="{8362E468-6088-477B-B962-DCABFB0EB4D9}" type="presOf" srcId="{53E7BF0D-F1D5-47CB-ADC3-A31E0482CB16}" destId="{8A18FC5A-BE59-4038-9822-4273A2C2A3C3}" srcOrd="1" destOrd="0" presId="urn:microsoft.com/office/officeart/2005/8/layout/radial1"/>
    <dgm:cxn modelId="{61EAA76B-3414-4D59-87A9-48975EF46704}" type="presOf" srcId="{554CBA1A-91AA-4D38-B44E-6E639B8461DB}" destId="{A006AFA5-8279-4BC5-A410-00B27D38BBE7}" srcOrd="0" destOrd="0" presId="urn:microsoft.com/office/officeart/2005/8/layout/radial1"/>
    <dgm:cxn modelId="{C3D03451-075B-4418-84FD-1B09C26EA9A0}" type="presOf" srcId="{2815B27E-DA16-4475-9A0A-1B06C823393F}" destId="{5A4E69F3-B4CA-494F-AE50-118ECCD59691}" srcOrd="0" destOrd="0" presId="urn:microsoft.com/office/officeart/2005/8/layout/radial1"/>
    <dgm:cxn modelId="{47296F51-1012-40B6-B423-A1B1B5F64FCB}" type="presOf" srcId="{53355C0F-DCDA-492D-9BFD-383E864FA428}" destId="{109B7108-8B34-4645-BBFA-D47BBFF35979}" srcOrd="1" destOrd="0" presId="urn:microsoft.com/office/officeart/2005/8/layout/radial1"/>
    <dgm:cxn modelId="{9FAC1B58-91A8-40B8-BC7B-5F6FEF4B4D90}" type="presOf" srcId="{D48BA1B3-3FB3-4AC1-A411-170558A313C2}" destId="{6EC1674D-E447-4821-AA37-B4040D786EA1}" srcOrd="0" destOrd="0" presId="urn:microsoft.com/office/officeart/2005/8/layout/radial1"/>
    <dgm:cxn modelId="{EF211B79-0DB3-4A67-A962-13478E1AB8F0}" srcId="{E900A3F3-4AA6-4D46-AB02-18054032B9CF}" destId="{2E6B0F13-60FF-4DD2-8589-451370F0A13C}" srcOrd="2" destOrd="0" parTransId="{837574EA-4885-456B-B4A0-241BAE44C837}" sibTransId="{D3372451-FFCD-45E6-B5CD-159FCDAC9DAC}"/>
    <dgm:cxn modelId="{63039686-1299-441F-AA99-C7F1478D1376}" type="presOf" srcId="{48F557D1-4755-4694-A378-38559C3E5C8F}" destId="{61D0F077-7B1C-49C6-B4A9-E6A0F464B556}" srcOrd="0" destOrd="0" presId="urn:microsoft.com/office/officeart/2005/8/layout/radial1"/>
    <dgm:cxn modelId="{9C97D587-5CCD-4429-B4BC-550A7CBBBAE3}" srcId="{E900A3F3-4AA6-4D46-AB02-18054032B9CF}" destId="{8C97430D-1D99-43CC-BC6C-000D4FF5C5B3}" srcOrd="3" destOrd="0" parTransId="{48F557D1-4755-4694-A378-38559C3E5C8F}" sibTransId="{77D237BA-773E-4366-938C-61CD91DC518E}"/>
    <dgm:cxn modelId="{82215488-F10D-4A2E-A9E6-B34ACD2B7B9F}" type="presOf" srcId="{2E6B0F13-60FF-4DD2-8589-451370F0A13C}" destId="{027C8DA5-45BE-441F-B94D-515A340906B6}" srcOrd="0" destOrd="0" presId="urn:microsoft.com/office/officeart/2005/8/layout/radial1"/>
    <dgm:cxn modelId="{38099C88-28EE-4A13-99FE-0D07E37C342B}" type="presOf" srcId="{32FC35AC-F9F7-41F9-ADA4-A9A0AA6687BE}" destId="{0134331A-6E77-4FFE-81E3-F1816EF9F20D}" srcOrd="1" destOrd="0" presId="urn:microsoft.com/office/officeart/2005/8/layout/radial1"/>
    <dgm:cxn modelId="{BB4BF78E-58DE-4886-A027-1A8F33F64878}" type="presOf" srcId="{837574EA-4885-456B-B4A0-241BAE44C837}" destId="{15F01499-545F-44AC-8C90-79FC19453357}" srcOrd="1" destOrd="0" presId="urn:microsoft.com/office/officeart/2005/8/layout/radial1"/>
    <dgm:cxn modelId="{327AE1A0-660D-4EF1-A0AE-497EF76F6A04}" type="presOf" srcId="{B6A32FEC-9869-4565-9485-DF24D432F753}" destId="{C58A3F3F-96C9-490A-B437-4DE0F46C336F}" srcOrd="0" destOrd="0" presId="urn:microsoft.com/office/officeart/2005/8/layout/radial1"/>
    <dgm:cxn modelId="{C6051BA7-49D7-425F-A3EB-1FD1093141D8}" srcId="{E900A3F3-4AA6-4D46-AB02-18054032B9CF}" destId="{B6A32FEC-9869-4565-9485-DF24D432F753}" srcOrd="1" destOrd="0" parTransId="{D31D22EA-CB33-4EFC-A743-AB417EA3DAE8}" sibTransId="{0E6C6E39-96A1-4906-987E-9B912B8C67D2}"/>
    <dgm:cxn modelId="{168D67BB-7C51-4007-8254-3BE25A1AC60C}" srcId="{4A403AAB-D777-4911-B2E3-F473FDE01178}" destId="{E900A3F3-4AA6-4D46-AB02-18054032B9CF}" srcOrd="0" destOrd="0" parTransId="{1C5693FE-3ECC-4142-B1B2-20E2756BBB4D}" sibTransId="{19CB7ED8-C577-434E-BA7F-B8D0F06C39F3}"/>
    <dgm:cxn modelId="{18CE18BF-1607-4E85-8AD0-A73AA3AA2D23}" type="presOf" srcId="{E900A3F3-4AA6-4D46-AB02-18054032B9CF}" destId="{67C638C0-FB32-4668-BCB7-F7C5CEEDC05A}" srcOrd="0" destOrd="0" presId="urn:microsoft.com/office/officeart/2005/8/layout/radial1"/>
    <dgm:cxn modelId="{5759B6C9-DDB8-4BFD-BFF5-E861D1707053}" srcId="{E900A3F3-4AA6-4D46-AB02-18054032B9CF}" destId="{554CBA1A-91AA-4D38-B44E-6E639B8461DB}" srcOrd="0" destOrd="0" parTransId="{32FC35AC-F9F7-41F9-ADA4-A9A0AA6687BE}" sibTransId="{D7E06FCC-30CC-4B03-8B9E-60DF4775F3B2}"/>
    <dgm:cxn modelId="{2B7126D3-2551-47A1-8CF6-C454BA54A9CF}" type="presOf" srcId="{7ACB0EE6-0FD6-4E62-87DF-4C016CBC447B}" destId="{953C4508-C746-4D06-85B5-63BA4A393818}" srcOrd="0" destOrd="0" presId="urn:microsoft.com/office/officeart/2005/8/layout/radial1"/>
    <dgm:cxn modelId="{F8DB1AD5-96C5-4520-ABE4-2215D18E7BB2}" type="presOf" srcId="{53355C0F-DCDA-492D-9BFD-383E864FA428}" destId="{370EFA4E-50A5-44D5-AC85-2274D797762E}" srcOrd="0" destOrd="0" presId="urn:microsoft.com/office/officeart/2005/8/layout/radial1"/>
    <dgm:cxn modelId="{25DCB1D9-05AE-4B80-8BCB-7D26D55718B4}" srcId="{E900A3F3-4AA6-4D46-AB02-18054032B9CF}" destId="{B7B5AB54-A5E6-4F57-9708-D823055E008C}" srcOrd="4" destOrd="0" parTransId="{E026D5EF-E654-4DCC-8004-96AFD4EA8967}" sibTransId="{97EEFD9F-6201-476E-9E05-CA22709F0C40}"/>
    <dgm:cxn modelId="{35D15FDE-A376-4177-92D3-FE42B837DAF6}" type="presOf" srcId="{D31D22EA-CB33-4EFC-A743-AB417EA3DAE8}" destId="{7D1E9E71-B056-4C6D-BFD4-2CE075F798C6}" srcOrd="0" destOrd="0" presId="urn:microsoft.com/office/officeart/2005/8/layout/radial1"/>
    <dgm:cxn modelId="{4D450AE7-F572-4B4A-863C-2A96BC0659C2}" type="presOf" srcId="{4A403AAB-D777-4911-B2E3-F473FDE01178}" destId="{FF55EB7C-1DB1-49DB-AE4C-B98211B56F96}" srcOrd="0" destOrd="0" presId="urn:microsoft.com/office/officeart/2005/8/layout/radial1"/>
    <dgm:cxn modelId="{26F61CEE-441E-4532-9B46-BDCB520AFB61}" srcId="{E900A3F3-4AA6-4D46-AB02-18054032B9CF}" destId="{7ACB0EE6-0FD6-4E62-87DF-4C016CBC447B}" srcOrd="5" destOrd="0" parTransId="{53355C0F-DCDA-492D-9BFD-383E864FA428}" sibTransId="{CA918F7A-8BE4-431E-A80A-6C9A380960D7}"/>
    <dgm:cxn modelId="{EFEC4FF4-8CE3-440F-A03D-84A9C1218CCC}" type="presOf" srcId="{53E7BF0D-F1D5-47CB-ADC3-A31E0482CB16}" destId="{17983150-38A3-470E-B854-198FB0CD2915}" srcOrd="0" destOrd="0" presId="urn:microsoft.com/office/officeart/2005/8/layout/radial1"/>
    <dgm:cxn modelId="{17CFB6FB-1CB9-4D1C-B1F0-1942393990EB}" srcId="{E900A3F3-4AA6-4D46-AB02-18054032B9CF}" destId="{D26DCFC7-C38B-4A55-ADAC-986425F2B4CC}" srcOrd="7" destOrd="0" parTransId="{53E7BF0D-F1D5-47CB-ADC3-A31E0482CB16}" sibTransId="{0114B2DE-6DBC-4ABB-A5ED-BA2231C917ED}"/>
    <dgm:cxn modelId="{FDDEBEFE-E4C8-4E50-B3E9-CCA084991F49}" type="presOf" srcId="{D31D22EA-CB33-4EFC-A743-AB417EA3DAE8}" destId="{8CF617F4-2F27-4EDA-B6FF-3942ADE6A1AC}" srcOrd="1" destOrd="0" presId="urn:microsoft.com/office/officeart/2005/8/layout/radial1"/>
    <dgm:cxn modelId="{5B9AE533-7149-4DBF-8037-7B64F318F988}" type="presParOf" srcId="{FF55EB7C-1DB1-49DB-AE4C-B98211B56F96}" destId="{67C638C0-FB32-4668-BCB7-F7C5CEEDC05A}" srcOrd="0" destOrd="0" presId="urn:microsoft.com/office/officeart/2005/8/layout/radial1"/>
    <dgm:cxn modelId="{0DCD8B63-4452-4BEB-924B-F5E98851AAEF}" type="presParOf" srcId="{FF55EB7C-1DB1-49DB-AE4C-B98211B56F96}" destId="{DDE32409-69FF-4AD6-9D67-AF8BD6407A93}" srcOrd="1" destOrd="0" presId="urn:microsoft.com/office/officeart/2005/8/layout/radial1"/>
    <dgm:cxn modelId="{4F6DFA00-4FBA-4565-8596-4F8947C80EFA}" type="presParOf" srcId="{DDE32409-69FF-4AD6-9D67-AF8BD6407A93}" destId="{0134331A-6E77-4FFE-81E3-F1816EF9F20D}" srcOrd="0" destOrd="0" presId="urn:microsoft.com/office/officeart/2005/8/layout/radial1"/>
    <dgm:cxn modelId="{53C00AC1-B2EE-4B3E-B28A-1AB8C70FA8C9}" type="presParOf" srcId="{FF55EB7C-1DB1-49DB-AE4C-B98211B56F96}" destId="{A006AFA5-8279-4BC5-A410-00B27D38BBE7}" srcOrd="2" destOrd="0" presId="urn:microsoft.com/office/officeart/2005/8/layout/radial1"/>
    <dgm:cxn modelId="{E09FFA57-05FD-430C-ABA7-87656B9B7756}" type="presParOf" srcId="{FF55EB7C-1DB1-49DB-AE4C-B98211B56F96}" destId="{7D1E9E71-B056-4C6D-BFD4-2CE075F798C6}" srcOrd="3" destOrd="0" presId="urn:microsoft.com/office/officeart/2005/8/layout/radial1"/>
    <dgm:cxn modelId="{4AD3B76A-912A-4808-A715-F912F1D41178}" type="presParOf" srcId="{7D1E9E71-B056-4C6D-BFD4-2CE075F798C6}" destId="{8CF617F4-2F27-4EDA-B6FF-3942ADE6A1AC}" srcOrd="0" destOrd="0" presId="urn:microsoft.com/office/officeart/2005/8/layout/radial1"/>
    <dgm:cxn modelId="{CA627B0D-1DA4-4D89-A080-69DA510A1DDB}" type="presParOf" srcId="{FF55EB7C-1DB1-49DB-AE4C-B98211B56F96}" destId="{C58A3F3F-96C9-490A-B437-4DE0F46C336F}" srcOrd="4" destOrd="0" presId="urn:microsoft.com/office/officeart/2005/8/layout/radial1"/>
    <dgm:cxn modelId="{5629E3EF-E974-4517-B83B-7A20A91CFA4C}" type="presParOf" srcId="{FF55EB7C-1DB1-49DB-AE4C-B98211B56F96}" destId="{5E7E371F-CAD2-45E6-AA8D-3BF98D912FC7}" srcOrd="5" destOrd="0" presId="urn:microsoft.com/office/officeart/2005/8/layout/radial1"/>
    <dgm:cxn modelId="{BD90EEDA-414D-4E63-89DF-B8228752F7D6}" type="presParOf" srcId="{5E7E371F-CAD2-45E6-AA8D-3BF98D912FC7}" destId="{15F01499-545F-44AC-8C90-79FC19453357}" srcOrd="0" destOrd="0" presId="urn:microsoft.com/office/officeart/2005/8/layout/radial1"/>
    <dgm:cxn modelId="{8D5B2ACF-54E2-4E53-892C-B9DE6A16EAB9}" type="presParOf" srcId="{FF55EB7C-1DB1-49DB-AE4C-B98211B56F96}" destId="{027C8DA5-45BE-441F-B94D-515A340906B6}" srcOrd="6" destOrd="0" presId="urn:microsoft.com/office/officeart/2005/8/layout/radial1"/>
    <dgm:cxn modelId="{F62E0BA0-BA30-40A5-B469-47437A80ED7D}" type="presParOf" srcId="{FF55EB7C-1DB1-49DB-AE4C-B98211B56F96}" destId="{61D0F077-7B1C-49C6-B4A9-E6A0F464B556}" srcOrd="7" destOrd="0" presId="urn:microsoft.com/office/officeart/2005/8/layout/radial1"/>
    <dgm:cxn modelId="{B7916EEA-F7D1-40FF-9997-93060D635583}" type="presParOf" srcId="{61D0F077-7B1C-49C6-B4A9-E6A0F464B556}" destId="{1A0FABF0-4EDB-465D-A402-F53F78EC5AD4}" srcOrd="0" destOrd="0" presId="urn:microsoft.com/office/officeart/2005/8/layout/radial1"/>
    <dgm:cxn modelId="{BEFF65F7-79E7-41A3-99EB-CB198DCBBEB1}" type="presParOf" srcId="{FF55EB7C-1DB1-49DB-AE4C-B98211B56F96}" destId="{47CC9A7D-4430-461C-BA96-C152EA6439CD}" srcOrd="8" destOrd="0" presId="urn:microsoft.com/office/officeart/2005/8/layout/radial1"/>
    <dgm:cxn modelId="{28B234F6-662C-4FED-A797-BA77438005D0}" type="presParOf" srcId="{FF55EB7C-1DB1-49DB-AE4C-B98211B56F96}" destId="{0DEF2200-F9C1-4A4D-B769-5DCC11C9AC35}" srcOrd="9" destOrd="0" presId="urn:microsoft.com/office/officeart/2005/8/layout/radial1"/>
    <dgm:cxn modelId="{1BC1768D-E123-4BB2-9C94-77BB2E0E2E4B}" type="presParOf" srcId="{0DEF2200-F9C1-4A4D-B769-5DCC11C9AC35}" destId="{54E56DAC-8488-48F0-A5BC-690F3596E4A6}" srcOrd="0" destOrd="0" presId="urn:microsoft.com/office/officeart/2005/8/layout/radial1"/>
    <dgm:cxn modelId="{35264501-F734-41EC-9498-FE7FE9A888C7}" type="presParOf" srcId="{FF55EB7C-1DB1-49DB-AE4C-B98211B56F96}" destId="{44B9A561-6CA6-4F7D-B38D-68879E181916}" srcOrd="10" destOrd="0" presId="urn:microsoft.com/office/officeart/2005/8/layout/radial1"/>
    <dgm:cxn modelId="{3B1812B0-DFA5-49FA-B396-E546302749E6}" type="presParOf" srcId="{FF55EB7C-1DB1-49DB-AE4C-B98211B56F96}" destId="{370EFA4E-50A5-44D5-AC85-2274D797762E}" srcOrd="11" destOrd="0" presId="urn:microsoft.com/office/officeart/2005/8/layout/radial1"/>
    <dgm:cxn modelId="{08ACA9D9-3F63-488B-AB21-2B8182027224}" type="presParOf" srcId="{370EFA4E-50A5-44D5-AC85-2274D797762E}" destId="{109B7108-8B34-4645-BBFA-D47BBFF35979}" srcOrd="0" destOrd="0" presId="urn:microsoft.com/office/officeart/2005/8/layout/radial1"/>
    <dgm:cxn modelId="{363BC3AC-3B56-4FB6-A0FA-70B44BE8D9B5}" type="presParOf" srcId="{FF55EB7C-1DB1-49DB-AE4C-B98211B56F96}" destId="{953C4508-C746-4D06-85B5-63BA4A393818}" srcOrd="12" destOrd="0" presId="urn:microsoft.com/office/officeart/2005/8/layout/radial1"/>
    <dgm:cxn modelId="{8C1A6B56-87E3-499E-B301-35AFDD36E991}" type="presParOf" srcId="{FF55EB7C-1DB1-49DB-AE4C-B98211B56F96}" destId="{5A4E69F3-B4CA-494F-AE50-118ECCD59691}" srcOrd="13" destOrd="0" presId="urn:microsoft.com/office/officeart/2005/8/layout/radial1"/>
    <dgm:cxn modelId="{13DF602A-1004-4700-BA22-7BB5A862E485}" type="presParOf" srcId="{5A4E69F3-B4CA-494F-AE50-118ECCD59691}" destId="{BAC829CA-F9E3-4292-9F8C-F566083157BD}" srcOrd="0" destOrd="0" presId="urn:microsoft.com/office/officeart/2005/8/layout/radial1"/>
    <dgm:cxn modelId="{5FDB02EA-6D82-43F5-9A26-2D169EE8E99A}" type="presParOf" srcId="{FF55EB7C-1DB1-49DB-AE4C-B98211B56F96}" destId="{6EC1674D-E447-4821-AA37-B4040D786EA1}" srcOrd="14" destOrd="0" presId="urn:microsoft.com/office/officeart/2005/8/layout/radial1"/>
    <dgm:cxn modelId="{11C292B4-B2CA-421A-8018-1867E455B6B4}" type="presParOf" srcId="{FF55EB7C-1DB1-49DB-AE4C-B98211B56F96}" destId="{17983150-38A3-470E-B854-198FB0CD2915}" srcOrd="15" destOrd="0" presId="urn:microsoft.com/office/officeart/2005/8/layout/radial1"/>
    <dgm:cxn modelId="{8A6BA4FC-0D48-41FD-A828-72004D5FCCDE}" type="presParOf" srcId="{17983150-38A3-470E-B854-198FB0CD2915}" destId="{8A18FC5A-BE59-4038-9822-4273A2C2A3C3}" srcOrd="0" destOrd="0" presId="urn:microsoft.com/office/officeart/2005/8/layout/radial1"/>
    <dgm:cxn modelId="{A1D71C36-6772-400E-BFF3-1647799FB1DA}" type="presParOf" srcId="{FF55EB7C-1DB1-49DB-AE4C-B98211B56F96}" destId="{1398A9F6-D97F-432D-88F0-2D19132771BD}"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1E2CED-2246-4FF5-8DC5-9A8B784E6AD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D64940F2-CA2D-46B8-A911-776F66BBF53D}">
      <dgm:prSet phldrT="[Text]" custT="1"/>
      <dgm:spPr>
        <a:solidFill>
          <a:srgbClr val="002961"/>
        </a:solidFill>
      </dgm:spPr>
      <dgm:t>
        <a:bodyPr/>
        <a:lstStyle/>
        <a:p>
          <a:r>
            <a:rPr lang="en-GB" sz="2000"/>
            <a:t>7 vehicle archetypes</a:t>
          </a:r>
        </a:p>
      </dgm:t>
    </dgm:pt>
    <dgm:pt modelId="{4EFDC62E-375C-4D4B-A62C-2C01CBF08338}" type="parTrans" cxnId="{8DA71902-B0F5-4CED-A86A-5CB18A25DA96}">
      <dgm:prSet/>
      <dgm:spPr/>
      <dgm:t>
        <a:bodyPr/>
        <a:lstStyle/>
        <a:p>
          <a:endParaRPr lang="en-GB"/>
        </a:p>
      </dgm:t>
    </dgm:pt>
    <dgm:pt modelId="{11373E95-4485-4F5B-98A9-69A44EA802B5}" type="sibTrans" cxnId="{8DA71902-B0F5-4CED-A86A-5CB18A25DA96}">
      <dgm:prSet/>
      <dgm:spPr/>
      <dgm:t>
        <a:bodyPr/>
        <a:lstStyle/>
        <a:p>
          <a:endParaRPr lang="en-GB"/>
        </a:p>
      </dgm:t>
    </dgm:pt>
    <dgm:pt modelId="{D4262626-4799-4281-A550-5765A7AFB4DA}">
      <dgm:prSet phldrT="[Text]"/>
      <dgm:spPr>
        <a:solidFill>
          <a:schemeClr val="accent5">
            <a:lumMod val="75000"/>
          </a:schemeClr>
        </a:solidFill>
      </dgm:spPr>
      <dgm:t>
        <a:bodyPr/>
        <a:lstStyle/>
        <a:p>
          <a:pPr algn="ctr"/>
          <a:r>
            <a:rPr lang="en-GB"/>
            <a:t>Buses and coaches</a:t>
          </a:r>
        </a:p>
      </dgm:t>
    </dgm:pt>
    <dgm:pt modelId="{41B36B49-8DD9-456E-84D1-B57C3FE9C2CE}" type="parTrans" cxnId="{627A01B9-8E60-411C-B849-D3BF4AC252FA}">
      <dgm:prSet/>
      <dgm:spPr/>
      <dgm:t>
        <a:bodyPr/>
        <a:lstStyle/>
        <a:p>
          <a:endParaRPr lang="en-GB"/>
        </a:p>
      </dgm:t>
    </dgm:pt>
    <dgm:pt modelId="{57682C43-1B18-4E1F-B657-0C1F5306069E}" type="sibTrans" cxnId="{627A01B9-8E60-411C-B849-D3BF4AC252FA}">
      <dgm:prSet/>
      <dgm:spPr/>
      <dgm:t>
        <a:bodyPr/>
        <a:lstStyle/>
        <a:p>
          <a:endParaRPr lang="en-GB"/>
        </a:p>
      </dgm:t>
    </dgm:pt>
    <dgm:pt modelId="{92B6C46A-8DC2-49D2-8923-F14F5534D6A3}">
      <dgm:prSet phldrT="[Text]"/>
      <dgm:spPr>
        <a:solidFill>
          <a:schemeClr val="accent5">
            <a:lumMod val="75000"/>
          </a:schemeClr>
        </a:solidFill>
      </dgm:spPr>
      <dgm:t>
        <a:bodyPr/>
        <a:lstStyle/>
        <a:p>
          <a:pPr algn="ctr"/>
          <a:r>
            <a:rPr lang="en-GB"/>
            <a:t>Cars</a:t>
          </a:r>
        </a:p>
      </dgm:t>
    </dgm:pt>
    <dgm:pt modelId="{6F895D1B-6E89-4151-B397-2092D898BE0A}" type="parTrans" cxnId="{C386C8A2-D4BE-486F-B960-13B31F5D2087}">
      <dgm:prSet/>
      <dgm:spPr/>
      <dgm:t>
        <a:bodyPr/>
        <a:lstStyle/>
        <a:p>
          <a:endParaRPr lang="en-GB"/>
        </a:p>
      </dgm:t>
    </dgm:pt>
    <dgm:pt modelId="{5B5A4990-8BD8-4032-831B-ABED40BA1E0C}" type="sibTrans" cxnId="{C386C8A2-D4BE-486F-B960-13B31F5D2087}">
      <dgm:prSet/>
      <dgm:spPr/>
      <dgm:t>
        <a:bodyPr/>
        <a:lstStyle/>
        <a:p>
          <a:endParaRPr lang="en-GB"/>
        </a:p>
      </dgm:t>
    </dgm:pt>
    <dgm:pt modelId="{8BE9D314-07D4-4770-8DE3-C44CE23EE58E}">
      <dgm:prSet phldrT="[Text]"/>
      <dgm:spPr>
        <a:solidFill>
          <a:schemeClr val="accent5">
            <a:lumMod val="75000"/>
          </a:schemeClr>
        </a:solidFill>
      </dgm:spPr>
      <dgm:t>
        <a:bodyPr/>
        <a:lstStyle/>
        <a:p>
          <a:pPr algn="ctr"/>
          <a:r>
            <a:rPr lang="en-GB"/>
            <a:t>LGVs</a:t>
          </a:r>
        </a:p>
      </dgm:t>
    </dgm:pt>
    <dgm:pt modelId="{41532C14-33D8-4EA6-B926-F6A1852A163B}" type="parTrans" cxnId="{4562DBC9-60E1-44F4-B0CA-052AE16443AA}">
      <dgm:prSet/>
      <dgm:spPr/>
      <dgm:t>
        <a:bodyPr/>
        <a:lstStyle/>
        <a:p>
          <a:endParaRPr lang="en-GB"/>
        </a:p>
      </dgm:t>
    </dgm:pt>
    <dgm:pt modelId="{030165FD-F4AB-4A0E-87A3-96ED3103A32D}" type="sibTrans" cxnId="{4562DBC9-60E1-44F4-B0CA-052AE16443AA}">
      <dgm:prSet/>
      <dgm:spPr/>
      <dgm:t>
        <a:bodyPr/>
        <a:lstStyle/>
        <a:p>
          <a:endParaRPr lang="en-GB"/>
        </a:p>
      </dgm:t>
    </dgm:pt>
    <dgm:pt modelId="{BD019B1E-8F77-409A-9C3B-07149B1D5E65}">
      <dgm:prSet phldrT="[Text]"/>
      <dgm:spPr>
        <a:solidFill>
          <a:schemeClr val="accent5">
            <a:lumMod val="75000"/>
          </a:schemeClr>
        </a:solidFill>
      </dgm:spPr>
      <dgm:t>
        <a:bodyPr/>
        <a:lstStyle/>
        <a:p>
          <a:pPr algn="ctr"/>
          <a:r>
            <a:rPr lang="en-GB"/>
            <a:t>Motorcycles</a:t>
          </a:r>
        </a:p>
      </dgm:t>
    </dgm:pt>
    <dgm:pt modelId="{A655ED29-67A2-4896-8568-47E3D4B2E0FD}" type="parTrans" cxnId="{A9C6788A-DDCD-4A9B-B784-DD985A7EF9B7}">
      <dgm:prSet/>
      <dgm:spPr/>
      <dgm:t>
        <a:bodyPr/>
        <a:lstStyle/>
        <a:p>
          <a:endParaRPr lang="en-GB"/>
        </a:p>
      </dgm:t>
    </dgm:pt>
    <dgm:pt modelId="{BD07EEEE-9002-4BA4-8DBE-D23586A24F6E}" type="sibTrans" cxnId="{A9C6788A-DDCD-4A9B-B784-DD985A7EF9B7}">
      <dgm:prSet/>
      <dgm:spPr/>
      <dgm:t>
        <a:bodyPr/>
        <a:lstStyle/>
        <a:p>
          <a:endParaRPr lang="en-GB"/>
        </a:p>
      </dgm:t>
    </dgm:pt>
    <dgm:pt modelId="{352D1C59-1C3C-4773-96E7-AD6705B5DB0E}">
      <dgm:prSet phldrT="[Text]"/>
      <dgm:spPr>
        <a:solidFill>
          <a:schemeClr val="accent5">
            <a:lumMod val="75000"/>
          </a:schemeClr>
        </a:solidFill>
      </dgm:spPr>
      <dgm:t>
        <a:bodyPr/>
        <a:lstStyle/>
        <a:p>
          <a:pPr algn="ctr"/>
          <a:r>
            <a:rPr lang="en-GB"/>
            <a:t>Battery electric</a:t>
          </a:r>
        </a:p>
      </dgm:t>
    </dgm:pt>
    <dgm:pt modelId="{48460613-A997-40A1-963B-9D03CD674C97}" type="parTrans" cxnId="{4B97833B-50B2-4F6B-8260-80A47AAE36E8}">
      <dgm:prSet/>
      <dgm:spPr/>
      <dgm:t>
        <a:bodyPr/>
        <a:lstStyle/>
        <a:p>
          <a:endParaRPr lang="en-GB"/>
        </a:p>
      </dgm:t>
    </dgm:pt>
    <dgm:pt modelId="{072E3414-B871-49FB-BCE0-B1278F8F46DD}" type="sibTrans" cxnId="{4B97833B-50B2-4F6B-8260-80A47AAE36E8}">
      <dgm:prSet/>
      <dgm:spPr/>
      <dgm:t>
        <a:bodyPr/>
        <a:lstStyle/>
        <a:p>
          <a:endParaRPr lang="en-GB"/>
        </a:p>
      </dgm:t>
    </dgm:pt>
    <dgm:pt modelId="{971EFAB8-45D5-44B9-A61E-3DB6DC94504B}">
      <dgm:prSet phldrT="[Text]"/>
      <dgm:spPr>
        <a:solidFill>
          <a:schemeClr val="accent5">
            <a:lumMod val="75000"/>
          </a:schemeClr>
        </a:solidFill>
      </dgm:spPr>
      <dgm:t>
        <a:bodyPr/>
        <a:lstStyle/>
        <a:p>
          <a:pPr algn="ctr"/>
          <a:r>
            <a:rPr lang="en-GB"/>
            <a:t>Battery electric</a:t>
          </a:r>
        </a:p>
      </dgm:t>
    </dgm:pt>
    <dgm:pt modelId="{BD291D82-0AA3-4DD3-BCE7-51BBD2528AA3}" type="parTrans" cxnId="{5D65B82C-01FA-488E-82A2-71F9F107C959}">
      <dgm:prSet/>
      <dgm:spPr/>
      <dgm:t>
        <a:bodyPr/>
        <a:lstStyle/>
        <a:p>
          <a:endParaRPr lang="en-GB"/>
        </a:p>
      </dgm:t>
    </dgm:pt>
    <dgm:pt modelId="{334E8FAA-0015-4A2B-BA70-99C7418DF30A}" type="sibTrans" cxnId="{5D65B82C-01FA-488E-82A2-71F9F107C959}">
      <dgm:prSet/>
      <dgm:spPr/>
      <dgm:t>
        <a:bodyPr/>
        <a:lstStyle/>
        <a:p>
          <a:endParaRPr lang="en-GB"/>
        </a:p>
      </dgm:t>
    </dgm:pt>
    <dgm:pt modelId="{3BD0AB81-DF40-43EE-9EDC-11D133AA2183}">
      <dgm:prSet phldrT="[Text]"/>
      <dgm:spPr>
        <a:solidFill>
          <a:schemeClr val="accent5">
            <a:lumMod val="75000"/>
          </a:schemeClr>
        </a:solidFill>
      </dgm:spPr>
      <dgm:t>
        <a:bodyPr/>
        <a:lstStyle/>
        <a:p>
          <a:pPr algn="ctr"/>
          <a:r>
            <a:rPr lang="en-GB"/>
            <a:t>Battery electric</a:t>
          </a:r>
        </a:p>
      </dgm:t>
    </dgm:pt>
    <dgm:pt modelId="{0C3664CB-1610-42A4-B2F8-C80502EA8E26}" type="parTrans" cxnId="{DF4872E9-26BB-4D6C-9761-9A9A8CF4B25A}">
      <dgm:prSet/>
      <dgm:spPr/>
      <dgm:t>
        <a:bodyPr/>
        <a:lstStyle/>
        <a:p>
          <a:endParaRPr lang="en-GB"/>
        </a:p>
      </dgm:t>
    </dgm:pt>
    <dgm:pt modelId="{CC702AF8-5C1B-42F6-B7BC-6388B861AFB6}" type="sibTrans" cxnId="{DF4872E9-26BB-4D6C-9761-9A9A8CF4B25A}">
      <dgm:prSet/>
      <dgm:spPr/>
      <dgm:t>
        <a:bodyPr/>
        <a:lstStyle/>
        <a:p>
          <a:endParaRPr lang="en-GB"/>
        </a:p>
      </dgm:t>
    </dgm:pt>
    <dgm:pt modelId="{3D411AC4-ABEA-4E3C-8549-881F70FAC051}">
      <dgm:prSet phldrT="[Text]"/>
      <dgm:spPr>
        <a:solidFill>
          <a:schemeClr val="accent5">
            <a:lumMod val="75000"/>
          </a:schemeClr>
        </a:solidFill>
      </dgm:spPr>
      <dgm:t>
        <a:bodyPr/>
        <a:lstStyle/>
        <a:p>
          <a:pPr algn="ctr"/>
          <a:r>
            <a:rPr lang="en-GB"/>
            <a:t>Plug-in hybrid</a:t>
          </a:r>
        </a:p>
      </dgm:t>
    </dgm:pt>
    <dgm:pt modelId="{0E11A1E2-7D7F-484F-86B9-8D5494713028}" type="parTrans" cxnId="{34073CD4-1A87-4D53-BD48-E81BDA780126}">
      <dgm:prSet/>
      <dgm:spPr/>
      <dgm:t>
        <a:bodyPr/>
        <a:lstStyle/>
        <a:p>
          <a:endParaRPr lang="en-GB"/>
        </a:p>
      </dgm:t>
    </dgm:pt>
    <dgm:pt modelId="{8F592B2D-2303-4607-A9DA-24457BE49404}" type="sibTrans" cxnId="{34073CD4-1A87-4D53-BD48-E81BDA780126}">
      <dgm:prSet/>
      <dgm:spPr/>
      <dgm:t>
        <a:bodyPr/>
        <a:lstStyle/>
        <a:p>
          <a:endParaRPr lang="en-GB"/>
        </a:p>
      </dgm:t>
    </dgm:pt>
    <dgm:pt modelId="{43E62702-EECB-4C7D-A365-7A087AD713B6}">
      <dgm:prSet phldrT="[Text]"/>
      <dgm:spPr>
        <a:solidFill>
          <a:schemeClr val="accent5">
            <a:lumMod val="75000"/>
          </a:schemeClr>
        </a:solidFill>
      </dgm:spPr>
      <dgm:t>
        <a:bodyPr/>
        <a:lstStyle/>
        <a:p>
          <a:pPr algn="ctr"/>
          <a:r>
            <a:rPr lang="en-GB"/>
            <a:t>Battery electric</a:t>
          </a:r>
        </a:p>
      </dgm:t>
    </dgm:pt>
    <dgm:pt modelId="{9F857DF7-BE06-4965-BD58-4F8CA898E8F0}" type="parTrans" cxnId="{1C8438CE-E5CB-4411-8395-63E68011A6CC}">
      <dgm:prSet/>
      <dgm:spPr/>
      <dgm:t>
        <a:bodyPr/>
        <a:lstStyle/>
        <a:p>
          <a:endParaRPr lang="en-GB"/>
        </a:p>
      </dgm:t>
    </dgm:pt>
    <dgm:pt modelId="{698A9D6F-8177-4DCE-94D5-2147CB6F897B}" type="sibTrans" cxnId="{1C8438CE-E5CB-4411-8395-63E68011A6CC}">
      <dgm:prSet/>
      <dgm:spPr/>
      <dgm:t>
        <a:bodyPr/>
        <a:lstStyle/>
        <a:p>
          <a:endParaRPr lang="en-GB"/>
        </a:p>
      </dgm:t>
    </dgm:pt>
    <dgm:pt modelId="{F5C171A1-9329-4309-AA85-EE6B4E5859C8}">
      <dgm:prSet phldrT="[Text]"/>
      <dgm:spPr>
        <a:solidFill>
          <a:schemeClr val="accent5">
            <a:lumMod val="75000"/>
          </a:schemeClr>
        </a:solidFill>
      </dgm:spPr>
      <dgm:t>
        <a:bodyPr/>
        <a:lstStyle/>
        <a:p>
          <a:pPr algn="ctr"/>
          <a:r>
            <a:rPr lang="en-GB"/>
            <a:t>Plug-in hybrid</a:t>
          </a:r>
        </a:p>
      </dgm:t>
    </dgm:pt>
    <dgm:pt modelId="{15197F5B-8F16-4D1D-84BE-88BFE8888DA8}" type="parTrans" cxnId="{F0D92A4D-DE55-401D-BC4C-6086EF24CB4D}">
      <dgm:prSet/>
      <dgm:spPr/>
      <dgm:t>
        <a:bodyPr/>
        <a:lstStyle/>
        <a:p>
          <a:endParaRPr lang="en-GB"/>
        </a:p>
      </dgm:t>
    </dgm:pt>
    <dgm:pt modelId="{B71CD345-3B05-4C0E-A79F-D2F27C022991}" type="sibTrans" cxnId="{F0D92A4D-DE55-401D-BC4C-6086EF24CB4D}">
      <dgm:prSet/>
      <dgm:spPr/>
      <dgm:t>
        <a:bodyPr/>
        <a:lstStyle/>
        <a:p>
          <a:endParaRPr lang="en-GB"/>
        </a:p>
      </dgm:t>
    </dgm:pt>
    <dgm:pt modelId="{2B6D869F-BA9F-4C67-8AE2-1C3065E80AC1}">
      <dgm:prSet phldrT="[Text]"/>
      <dgm:spPr>
        <a:solidFill>
          <a:schemeClr val="accent5">
            <a:lumMod val="75000"/>
          </a:schemeClr>
        </a:solidFill>
      </dgm:spPr>
      <dgm:t>
        <a:bodyPr/>
        <a:lstStyle/>
        <a:p>
          <a:pPr algn="ctr"/>
          <a:r>
            <a:rPr lang="en-GB"/>
            <a:t>HGVs</a:t>
          </a:r>
        </a:p>
      </dgm:t>
    </dgm:pt>
    <dgm:pt modelId="{3A4089CF-622F-4C6A-85AC-4D1726ADC120}" type="parTrans" cxnId="{290F238D-5CE5-4ABB-830B-08CE1F0AAE33}">
      <dgm:prSet/>
      <dgm:spPr/>
      <dgm:t>
        <a:bodyPr/>
        <a:lstStyle/>
        <a:p>
          <a:endParaRPr lang="en-GB"/>
        </a:p>
      </dgm:t>
    </dgm:pt>
    <dgm:pt modelId="{40289B69-0BE6-4D0E-A401-40EB6721D878}" type="sibTrans" cxnId="{290F238D-5CE5-4ABB-830B-08CE1F0AAE33}">
      <dgm:prSet/>
      <dgm:spPr/>
      <dgm:t>
        <a:bodyPr/>
        <a:lstStyle/>
        <a:p>
          <a:endParaRPr lang="en-GB"/>
        </a:p>
      </dgm:t>
    </dgm:pt>
    <dgm:pt modelId="{8F75DA0A-7565-44F5-9E94-FD55DB8D73EE}">
      <dgm:prSet phldrT="[Text]"/>
      <dgm:spPr>
        <a:solidFill>
          <a:schemeClr val="accent5">
            <a:lumMod val="75000"/>
          </a:schemeClr>
        </a:solidFill>
      </dgm:spPr>
      <dgm:t>
        <a:bodyPr/>
        <a:lstStyle/>
        <a:p>
          <a:pPr algn="ctr"/>
          <a:r>
            <a:rPr lang="en-GB"/>
            <a:t>Battery electric</a:t>
          </a:r>
        </a:p>
      </dgm:t>
    </dgm:pt>
    <dgm:pt modelId="{849BEF8E-3D6C-4447-9F32-E47278DEB7AC}" type="parTrans" cxnId="{40E15D17-B31F-417B-91B8-BBC67B11AFD4}">
      <dgm:prSet/>
      <dgm:spPr/>
      <dgm:t>
        <a:bodyPr/>
        <a:lstStyle/>
        <a:p>
          <a:endParaRPr lang="en-GB"/>
        </a:p>
      </dgm:t>
    </dgm:pt>
    <dgm:pt modelId="{585CD0AA-93A4-41C7-A33C-9C2C1D268812}" type="sibTrans" cxnId="{40E15D17-B31F-417B-91B8-BBC67B11AFD4}">
      <dgm:prSet/>
      <dgm:spPr/>
      <dgm:t>
        <a:bodyPr/>
        <a:lstStyle/>
        <a:p>
          <a:endParaRPr lang="en-GB"/>
        </a:p>
      </dgm:t>
    </dgm:pt>
    <dgm:pt modelId="{469AA0DD-3FC6-4562-B0A2-AA67A5CCC16F}" type="pres">
      <dgm:prSet presAssocID="{E41E2CED-2246-4FF5-8DC5-9A8B784E6ADA}" presName="cycle" presStyleCnt="0">
        <dgm:presLayoutVars>
          <dgm:chMax val="1"/>
          <dgm:dir/>
          <dgm:animLvl val="ctr"/>
          <dgm:resizeHandles val="exact"/>
        </dgm:presLayoutVars>
      </dgm:prSet>
      <dgm:spPr/>
    </dgm:pt>
    <dgm:pt modelId="{349A69C6-A61C-41E9-A760-B59FD9DB1342}" type="pres">
      <dgm:prSet presAssocID="{D64940F2-CA2D-46B8-A911-776F66BBF53D}" presName="centerShape" presStyleLbl="node0" presStyleIdx="0" presStyleCnt="1" custScaleX="139514" custScaleY="139514"/>
      <dgm:spPr/>
    </dgm:pt>
    <dgm:pt modelId="{2E5CC751-1949-4BD0-A848-9C2F548D0948}" type="pres">
      <dgm:prSet presAssocID="{41B36B49-8DD9-456E-84D1-B57C3FE9C2CE}" presName="Name9" presStyleLbl="parChTrans1D2" presStyleIdx="0" presStyleCnt="5"/>
      <dgm:spPr/>
    </dgm:pt>
    <dgm:pt modelId="{9E5F12DB-C2BF-45FA-89CC-FCFB482E5E92}" type="pres">
      <dgm:prSet presAssocID="{41B36B49-8DD9-456E-84D1-B57C3FE9C2CE}" presName="connTx" presStyleLbl="parChTrans1D2" presStyleIdx="0" presStyleCnt="5"/>
      <dgm:spPr/>
    </dgm:pt>
    <dgm:pt modelId="{7E35DB7E-6B7D-4889-BB2F-BDB0D3353EDC}" type="pres">
      <dgm:prSet presAssocID="{D4262626-4799-4281-A550-5765A7AFB4DA}" presName="node" presStyleLbl="node1" presStyleIdx="0" presStyleCnt="5">
        <dgm:presLayoutVars>
          <dgm:bulletEnabled val="1"/>
        </dgm:presLayoutVars>
      </dgm:prSet>
      <dgm:spPr/>
    </dgm:pt>
    <dgm:pt modelId="{01769726-61E6-4CD5-8F77-C09687030060}" type="pres">
      <dgm:prSet presAssocID="{6F895D1B-6E89-4151-B397-2092D898BE0A}" presName="Name9" presStyleLbl="parChTrans1D2" presStyleIdx="1" presStyleCnt="5"/>
      <dgm:spPr/>
    </dgm:pt>
    <dgm:pt modelId="{793AEB80-6220-4672-92A8-576AFE8E1F31}" type="pres">
      <dgm:prSet presAssocID="{6F895D1B-6E89-4151-B397-2092D898BE0A}" presName="connTx" presStyleLbl="parChTrans1D2" presStyleIdx="1" presStyleCnt="5"/>
      <dgm:spPr/>
    </dgm:pt>
    <dgm:pt modelId="{729F3121-F561-4248-B254-EE28AC71A834}" type="pres">
      <dgm:prSet presAssocID="{92B6C46A-8DC2-49D2-8923-F14F5534D6A3}" presName="node" presStyleLbl="node1" presStyleIdx="1" presStyleCnt="5">
        <dgm:presLayoutVars>
          <dgm:bulletEnabled val="1"/>
        </dgm:presLayoutVars>
      </dgm:prSet>
      <dgm:spPr/>
    </dgm:pt>
    <dgm:pt modelId="{07EFE793-8929-4D31-9375-D6D5A1633F28}" type="pres">
      <dgm:prSet presAssocID="{41532C14-33D8-4EA6-B926-F6A1852A163B}" presName="Name9" presStyleLbl="parChTrans1D2" presStyleIdx="2" presStyleCnt="5"/>
      <dgm:spPr/>
    </dgm:pt>
    <dgm:pt modelId="{BF8007FA-D5C4-4DE8-8B9D-D4FE681FF5E0}" type="pres">
      <dgm:prSet presAssocID="{41532C14-33D8-4EA6-B926-F6A1852A163B}" presName="connTx" presStyleLbl="parChTrans1D2" presStyleIdx="2" presStyleCnt="5"/>
      <dgm:spPr/>
    </dgm:pt>
    <dgm:pt modelId="{68828F17-666C-4FD4-9367-0E3FBC541735}" type="pres">
      <dgm:prSet presAssocID="{8BE9D314-07D4-4770-8DE3-C44CE23EE58E}" presName="node" presStyleLbl="node1" presStyleIdx="2" presStyleCnt="5">
        <dgm:presLayoutVars>
          <dgm:bulletEnabled val="1"/>
        </dgm:presLayoutVars>
      </dgm:prSet>
      <dgm:spPr/>
    </dgm:pt>
    <dgm:pt modelId="{47D62FAE-EC14-4C78-9D06-0A8B70F6CFAE}" type="pres">
      <dgm:prSet presAssocID="{A655ED29-67A2-4896-8568-47E3D4B2E0FD}" presName="Name9" presStyleLbl="parChTrans1D2" presStyleIdx="3" presStyleCnt="5"/>
      <dgm:spPr/>
    </dgm:pt>
    <dgm:pt modelId="{C83B3FA9-E24F-4D0F-A331-D96C87DE480D}" type="pres">
      <dgm:prSet presAssocID="{A655ED29-67A2-4896-8568-47E3D4B2E0FD}" presName="connTx" presStyleLbl="parChTrans1D2" presStyleIdx="3" presStyleCnt="5"/>
      <dgm:spPr/>
    </dgm:pt>
    <dgm:pt modelId="{E4F53D70-4906-494D-B7CB-2075EFAB27C9}" type="pres">
      <dgm:prSet presAssocID="{BD019B1E-8F77-409A-9C3B-07149B1D5E65}" presName="node" presStyleLbl="node1" presStyleIdx="3" presStyleCnt="5">
        <dgm:presLayoutVars>
          <dgm:bulletEnabled val="1"/>
        </dgm:presLayoutVars>
      </dgm:prSet>
      <dgm:spPr/>
    </dgm:pt>
    <dgm:pt modelId="{0496593B-9CDC-4FDF-8663-BC58138DFFF3}" type="pres">
      <dgm:prSet presAssocID="{3A4089CF-622F-4C6A-85AC-4D1726ADC120}" presName="Name9" presStyleLbl="parChTrans1D2" presStyleIdx="4" presStyleCnt="5"/>
      <dgm:spPr/>
    </dgm:pt>
    <dgm:pt modelId="{BE8E2E10-A69E-4CC3-85E4-AEC385D5F77F}" type="pres">
      <dgm:prSet presAssocID="{3A4089CF-622F-4C6A-85AC-4D1726ADC120}" presName="connTx" presStyleLbl="parChTrans1D2" presStyleIdx="4" presStyleCnt="5"/>
      <dgm:spPr/>
    </dgm:pt>
    <dgm:pt modelId="{06BB1952-E18D-42EF-976F-1B30362C8B02}" type="pres">
      <dgm:prSet presAssocID="{2B6D869F-BA9F-4C67-8AE2-1C3065E80AC1}" presName="node" presStyleLbl="node1" presStyleIdx="4" presStyleCnt="5">
        <dgm:presLayoutVars>
          <dgm:bulletEnabled val="1"/>
        </dgm:presLayoutVars>
      </dgm:prSet>
      <dgm:spPr/>
    </dgm:pt>
  </dgm:ptLst>
  <dgm:cxnLst>
    <dgm:cxn modelId="{8DA71902-B0F5-4CED-A86A-5CB18A25DA96}" srcId="{E41E2CED-2246-4FF5-8DC5-9A8B784E6ADA}" destId="{D64940F2-CA2D-46B8-A911-776F66BBF53D}" srcOrd="0" destOrd="0" parTransId="{4EFDC62E-375C-4D4B-A62C-2C01CBF08338}" sibTransId="{11373E95-4485-4F5B-98A9-69A44EA802B5}"/>
    <dgm:cxn modelId="{0E68620F-E81F-43EE-B70B-40117A0C35BA}" type="presOf" srcId="{8BE9D314-07D4-4770-8DE3-C44CE23EE58E}" destId="{68828F17-666C-4FD4-9367-0E3FBC541735}" srcOrd="0" destOrd="0" presId="urn:microsoft.com/office/officeart/2005/8/layout/radial1"/>
    <dgm:cxn modelId="{40E15D17-B31F-417B-91B8-BBC67B11AFD4}" srcId="{2B6D869F-BA9F-4C67-8AE2-1C3065E80AC1}" destId="{8F75DA0A-7565-44F5-9E94-FD55DB8D73EE}" srcOrd="0" destOrd="0" parTransId="{849BEF8E-3D6C-4447-9F32-E47278DEB7AC}" sibTransId="{585CD0AA-93A4-41C7-A33C-9C2C1D268812}"/>
    <dgm:cxn modelId="{9E024D17-6FD4-4312-966E-8A2657E3EAB1}" type="presOf" srcId="{3D411AC4-ABEA-4E3C-8549-881F70FAC051}" destId="{729F3121-F561-4248-B254-EE28AC71A834}" srcOrd="0" destOrd="2" presId="urn:microsoft.com/office/officeart/2005/8/layout/radial1"/>
    <dgm:cxn modelId="{5D65B82C-01FA-488E-82A2-71F9F107C959}" srcId="{D4262626-4799-4281-A550-5765A7AFB4DA}" destId="{971EFAB8-45D5-44B9-A61E-3DB6DC94504B}" srcOrd="0" destOrd="0" parTransId="{BD291D82-0AA3-4DD3-BCE7-51BBD2528AA3}" sibTransId="{334E8FAA-0015-4A2B-BA70-99C7418DF30A}"/>
    <dgm:cxn modelId="{094C5C3B-A27E-4B37-9DB3-B2E95BEB3BA4}" type="presOf" srcId="{41B36B49-8DD9-456E-84D1-B57C3FE9C2CE}" destId="{9E5F12DB-C2BF-45FA-89CC-FCFB482E5E92}" srcOrd="1" destOrd="0" presId="urn:microsoft.com/office/officeart/2005/8/layout/radial1"/>
    <dgm:cxn modelId="{4B97833B-50B2-4F6B-8260-80A47AAE36E8}" srcId="{BD019B1E-8F77-409A-9C3B-07149B1D5E65}" destId="{352D1C59-1C3C-4773-96E7-AD6705B5DB0E}" srcOrd="0" destOrd="0" parTransId="{48460613-A997-40A1-963B-9D03CD674C97}" sibTransId="{072E3414-B871-49FB-BCE0-B1278F8F46DD}"/>
    <dgm:cxn modelId="{C2AE6F3C-EB07-4215-88FF-A899FA4EF82E}" type="presOf" srcId="{D4262626-4799-4281-A550-5765A7AFB4DA}" destId="{7E35DB7E-6B7D-4889-BB2F-BDB0D3353EDC}" srcOrd="0" destOrd="0" presId="urn:microsoft.com/office/officeart/2005/8/layout/radial1"/>
    <dgm:cxn modelId="{CAF84947-6157-4877-B389-8F983632C265}" type="presOf" srcId="{2B6D869F-BA9F-4C67-8AE2-1C3065E80AC1}" destId="{06BB1952-E18D-42EF-976F-1B30362C8B02}" srcOrd="0" destOrd="0" presId="urn:microsoft.com/office/officeart/2005/8/layout/radial1"/>
    <dgm:cxn modelId="{F0D92A4D-DE55-401D-BC4C-6086EF24CB4D}" srcId="{8BE9D314-07D4-4770-8DE3-C44CE23EE58E}" destId="{F5C171A1-9329-4309-AA85-EE6B4E5859C8}" srcOrd="1" destOrd="0" parTransId="{15197F5B-8F16-4D1D-84BE-88BFE8888DA8}" sibTransId="{B71CD345-3B05-4C0E-A79F-D2F27C022991}"/>
    <dgm:cxn modelId="{24ECEC73-B268-4323-B390-21F8BF3EA1C0}" type="presOf" srcId="{A655ED29-67A2-4896-8568-47E3D4B2E0FD}" destId="{C83B3FA9-E24F-4D0F-A331-D96C87DE480D}" srcOrd="1" destOrd="0" presId="urn:microsoft.com/office/officeart/2005/8/layout/radial1"/>
    <dgm:cxn modelId="{31AE5678-F072-45A2-A8D1-CB19D990AB95}" type="presOf" srcId="{BD019B1E-8F77-409A-9C3B-07149B1D5E65}" destId="{E4F53D70-4906-494D-B7CB-2075EFAB27C9}" srcOrd="0" destOrd="0" presId="urn:microsoft.com/office/officeart/2005/8/layout/radial1"/>
    <dgm:cxn modelId="{A106B278-D2F6-4102-BD21-39D25DB0CBCB}" type="presOf" srcId="{41B36B49-8DD9-456E-84D1-B57C3FE9C2CE}" destId="{2E5CC751-1949-4BD0-A848-9C2F548D0948}" srcOrd="0" destOrd="0" presId="urn:microsoft.com/office/officeart/2005/8/layout/radial1"/>
    <dgm:cxn modelId="{8E93215A-2CE6-413B-872F-B27A5BD6F9D4}" type="presOf" srcId="{43E62702-EECB-4C7D-A365-7A087AD713B6}" destId="{68828F17-666C-4FD4-9367-0E3FBC541735}" srcOrd="0" destOrd="1" presId="urn:microsoft.com/office/officeart/2005/8/layout/radial1"/>
    <dgm:cxn modelId="{3D6A3C82-53E2-4DDE-A67A-E02C6D155646}" type="presOf" srcId="{971EFAB8-45D5-44B9-A61E-3DB6DC94504B}" destId="{7E35DB7E-6B7D-4889-BB2F-BDB0D3353EDC}" srcOrd="0" destOrd="1" presId="urn:microsoft.com/office/officeart/2005/8/layout/radial1"/>
    <dgm:cxn modelId="{D6A7D884-C502-46DE-9B0D-ED33BEF0D4CB}" type="presOf" srcId="{A655ED29-67A2-4896-8568-47E3D4B2E0FD}" destId="{47D62FAE-EC14-4C78-9D06-0A8B70F6CFAE}" srcOrd="0" destOrd="0" presId="urn:microsoft.com/office/officeart/2005/8/layout/radial1"/>
    <dgm:cxn modelId="{B663BE88-89A3-4EE1-95A5-88C7DD40C060}" type="presOf" srcId="{352D1C59-1C3C-4773-96E7-AD6705B5DB0E}" destId="{E4F53D70-4906-494D-B7CB-2075EFAB27C9}" srcOrd="0" destOrd="1" presId="urn:microsoft.com/office/officeart/2005/8/layout/radial1"/>
    <dgm:cxn modelId="{A9C6788A-DDCD-4A9B-B784-DD985A7EF9B7}" srcId="{D64940F2-CA2D-46B8-A911-776F66BBF53D}" destId="{BD019B1E-8F77-409A-9C3B-07149B1D5E65}" srcOrd="3" destOrd="0" parTransId="{A655ED29-67A2-4896-8568-47E3D4B2E0FD}" sibTransId="{BD07EEEE-9002-4BA4-8DBE-D23586A24F6E}"/>
    <dgm:cxn modelId="{290F238D-5CE5-4ABB-830B-08CE1F0AAE33}" srcId="{D64940F2-CA2D-46B8-A911-776F66BBF53D}" destId="{2B6D869F-BA9F-4C67-8AE2-1C3065E80AC1}" srcOrd="4" destOrd="0" parTransId="{3A4089CF-622F-4C6A-85AC-4D1726ADC120}" sibTransId="{40289B69-0BE6-4D0E-A401-40EB6721D878}"/>
    <dgm:cxn modelId="{B072828D-EE4E-4C88-897B-D443937183D8}" type="presOf" srcId="{F5C171A1-9329-4309-AA85-EE6B4E5859C8}" destId="{68828F17-666C-4FD4-9367-0E3FBC541735}" srcOrd="0" destOrd="2" presId="urn:microsoft.com/office/officeart/2005/8/layout/radial1"/>
    <dgm:cxn modelId="{A3A78394-6534-40E1-A4C1-0765D0FB0E7F}" type="presOf" srcId="{41532C14-33D8-4EA6-B926-F6A1852A163B}" destId="{BF8007FA-D5C4-4DE8-8B9D-D4FE681FF5E0}" srcOrd="1" destOrd="0" presId="urn:microsoft.com/office/officeart/2005/8/layout/radial1"/>
    <dgm:cxn modelId="{33610897-CE6D-47C2-ABCB-240BFCA7AD42}" type="presOf" srcId="{6F895D1B-6E89-4151-B397-2092D898BE0A}" destId="{793AEB80-6220-4672-92A8-576AFE8E1F31}" srcOrd="1" destOrd="0" presId="urn:microsoft.com/office/officeart/2005/8/layout/radial1"/>
    <dgm:cxn modelId="{698DFC99-F47F-4697-87AC-0DC3A829336A}" type="presOf" srcId="{41532C14-33D8-4EA6-B926-F6A1852A163B}" destId="{07EFE793-8929-4D31-9375-D6D5A1633F28}" srcOrd="0" destOrd="0" presId="urn:microsoft.com/office/officeart/2005/8/layout/radial1"/>
    <dgm:cxn modelId="{4E1DB59F-12D9-4CDC-B17C-7B374897743B}" type="presOf" srcId="{3A4089CF-622F-4C6A-85AC-4D1726ADC120}" destId="{BE8E2E10-A69E-4CC3-85E4-AEC385D5F77F}" srcOrd="1" destOrd="0" presId="urn:microsoft.com/office/officeart/2005/8/layout/radial1"/>
    <dgm:cxn modelId="{C386C8A2-D4BE-486F-B960-13B31F5D2087}" srcId="{D64940F2-CA2D-46B8-A911-776F66BBF53D}" destId="{92B6C46A-8DC2-49D2-8923-F14F5534D6A3}" srcOrd="1" destOrd="0" parTransId="{6F895D1B-6E89-4151-B397-2092D898BE0A}" sibTransId="{5B5A4990-8BD8-4032-831B-ABED40BA1E0C}"/>
    <dgm:cxn modelId="{1BD477B1-97FE-4AC7-B003-1978F978FB75}" type="presOf" srcId="{E41E2CED-2246-4FF5-8DC5-9A8B784E6ADA}" destId="{469AA0DD-3FC6-4562-B0A2-AA67A5CCC16F}" srcOrd="0" destOrd="0" presId="urn:microsoft.com/office/officeart/2005/8/layout/radial1"/>
    <dgm:cxn modelId="{3AC899B4-27AD-4D36-8CD9-6722B0D6A41F}" type="presOf" srcId="{D64940F2-CA2D-46B8-A911-776F66BBF53D}" destId="{349A69C6-A61C-41E9-A760-B59FD9DB1342}" srcOrd="0" destOrd="0" presId="urn:microsoft.com/office/officeart/2005/8/layout/radial1"/>
    <dgm:cxn modelId="{627A01B9-8E60-411C-B849-D3BF4AC252FA}" srcId="{D64940F2-CA2D-46B8-A911-776F66BBF53D}" destId="{D4262626-4799-4281-A550-5765A7AFB4DA}" srcOrd="0" destOrd="0" parTransId="{41B36B49-8DD9-456E-84D1-B57C3FE9C2CE}" sibTransId="{57682C43-1B18-4E1F-B657-0C1F5306069E}"/>
    <dgm:cxn modelId="{C0CFE3BE-7EE4-415A-98F0-F06291259DAB}" type="presOf" srcId="{3A4089CF-622F-4C6A-85AC-4D1726ADC120}" destId="{0496593B-9CDC-4FDF-8663-BC58138DFFF3}" srcOrd="0" destOrd="0" presId="urn:microsoft.com/office/officeart/2005/8/layout/radial1"/>
    <dgm:cxn modelId="{4562DBC9-60E1-44F4-B0CA-052AE16443AA}" srcId="{D64940F2-CA2D-46B8-A911-776F66BBF53D}" destId="{8BE9D314-07D4-4770-8DE3-C44CE23EE58E}" srcOrd="2" destOrd="0" parTransId="{41532C14-33D8-4EA6-B926-F6A1852A163B}" sibTransId="{030165FD-F4AB-4A0E-87A3-96ED3103A32D}"/>
    <dgm:cxn modelId="{C8B1FFC9-79C7-49F9-924D-AB24AF59EE81}" type="presOf" srcId="{3BD0AB81-DF40-43EE-9EDC-11D133AA2183}" destId="{729F3121-F561-4248-B254-EE28AC71A834}" srcOrd="0" destOrd="1" presId="urn:microsoft.com/office/officeart/2005/8/layout/radial1"/>
    <dgm:cxn modelId="{09BE1FCE-55B1-4E04-9402-DC354EFB6DDB}" type="presOf" srcId="{92B6C46A-8DC2-49D2-8923-F14F5534D6A3}" destId="{729F3121-F561-4248-B254-EE28AC71A834}" srcOrd="0" destOrd="0" presId="urn:microsoft.com/office/officeart/2005/8/layout/radial1"/>
    <dgm:cxn modelId="{1C8438CE-E5CB-4411-8395-63E68011A6CC}" srcId="{8BE9D314-07D4-4770-8DE3-C44CE23EE58E}" destId="{43E62702-EECB-4C7D-A365-7A087AD713B6}" srcOrd="0" destOrd="0" parTransId="{9F857DF7-BE06-4965-BD58-4F8CA898E8F0}" sibTransId="{698A9D6F-8177-4DCE-94D5-2147CB6F897B}"/>
    <dgm:cxn modelId="{FBF36ED1-4176-4150-B122-86CE2493817B}" type="presOf" srcId="{8F75DA0A-7565-44F5-9E94-FD55DB8D73EE}" destId="{06BB1952-E18D-42EF-976F-1B30362C8B02}" srcOrd="0" destOrd="1" presId="urn:microsoft.com/office/officeart/2005/8/layout/radial1"/>
    <dgm:cxn modelId="{34073CD4-1A87-4D53-BD48-E81BDA780126}" srcId="{92B6C46A-8DC2-49D2-8923-F14F5534D6A3}" destId="{3D411AC4-ABEA-4E3C-8549-881F70FAC051}" srcOrd="1" destOrd="0" parTransId="{0E11A1E2-7D7F-484F-86B9-8D5494713028}" sibTransId="{8F592B2D-2303-4607-A9DA-24457BE49404}"/>
    <dgm:cxn modelId="{DF4872E9-26BB-4D6C-9761-9A9A8CF4B25A}" srcId="{92B6C46A-8DC2-49D2-8923-F14F5534D6A3}" destId="{3BD0AB81-DF40-43EE-9EDC-11D133AA2183}" srcOrd="0" destOrd="0" parTransId="{0C3664CB-1610-42A4-B2F8-C80502EA8E26}" sibTransId="{CC702AF8-5C1B-42F6-B7BC-6388B861AFB6}"/>
    <dgm:cxn modelId="{14114FEB-B5C6-4F4E-BB8D-A1360C269210}" type="presOf" srcId="{6F895D1B-6E89-4151-B397-2092D898BE0A}" destId="{01769726-61E6-4CD5-8F77-C09687030060}" srcOrd="0" destOrd="0" presId="urn:microsoft.com/office/officeart/2005/8/layout/radial1"/>
    <dgm:cxn modelId="{3E3068D9-A38A-46FD-AEB3-87A78D509ACB}" type="presParOf" srcId="{469AA0DD-3FC6-4562-B0A2-AA67A5CCC16F}" destId="{349A69C6-A61C-41E9-A760-B59FD9DB1342}" srcOrd="0" destOrd="0" presId="urn:microsoft.com/office/officeart/2005/8/layout/radial1"/>
    <dgm:cxn modelId="{4C041B1E-4553-4862-AA64-1F6C57C800FB}" type="presParOf" srcId="{469AA0DD-3FC6-4562-B0A2-AA67A5CCC16F}" destId="{2E5CC751-1949-4BD0-A848-9C2F548D0948}" srcOrd="1" destOrd="0" presId="urn:microsoft.com/office/officeart/2005/8/layout/radial1"/>
    <dgm:cxn modelId="{662D62DC-3A4D-405B-9C26-9DFAEBB9847B}" type="presParOf" srcId="{2E5CC751-1949-4BD0-A848-9C2F548D0948}" destId="{9E5F12DB-C2BF-45FA-89CC-FCFB482E5E92}" srcOrd="0" destOrd="0" presId="urn:microsoft.com/office/officeart/2005/8/layout/radial1"/>
    <dgm:cxn modelId="{D76FAB65-5BDA-49FA-85E9-5E9A6A71E6DA}" type="presParOf" srcId="{469AA0DD-3FC6-4562-B0A2-AA67A5CCC16F}" destId="{7E35DB7E-6B7D-4889-BB2F-BDB0D3353EDC}" srcOrd="2" destOrd="0" presId="urn:microsoft.com/office/officeart/2005/8/layout/radial1"/>
    <dgm:cxn modelId="{E5D5FED3-DCF9-48C1-B686-C0349AEC1ADD}" type="presParOf" srcId="{469AA0DD-3FC6-4562-B0A2-AA67A5CCC16F}" destId="{01769726-61E6-4CD5-8F77-C09687030060}" srcOrd="3" destOrd="0" presId="urn:microsoft.com/office/officeart/2005/8/layout/radial1"/>
    <dgm:cxn modelId="{32D46BD3-D8FD-4EA7-B00D-41074698FC6F}" type="presParOf" srcId="{01769726-61E6-4CD5-8F77-C09687030060}" destId="{793AEB80-6220-4672-92A8-576AFE8E1F31}" srcOrd="0" destOrd="0" presId="urn:microsoft.com/office/officeart/2005/8/layout/radial1"/>
    <dgm:cxn modelId="{9189C067-6E4D-48F1-95C2-56FD61C45648}" type="presParOf" srcId="{469AA0DD-3FC6-4562-B0A2-AA67A5CCC16F}" destId="{729F3121-F561-4248-B254-EE28AC71A834}" srcOrd="4" destOrd="0" presId="urn:microsoft.com/office/officeart/2005/8/layout/radial1"/>
    <dgm:cxn modelId="{210F2B5F-BE99-41F6-A2B8-9BA9728C6942}" type="presParOf" srcId="{469AA0DD-3FC6-4562-B0A2-AA67A5CCC16F}" destId="{07EFE793-8929-4D31-9375-D6D5A1633F28}" srcOrd="5" destOrd="0" presId="urn:microsoft.com/office/officeart/2005/8/layout/radial1"/>
    <dgm:cxn modelId="{94A687B6-89A3-4B7B-AE28-AF0E544C56D7}" type="presParOf" srcId="{07EFE793-8929-4D31-9375-D6D5A1633F28}" destId="{BF8007FA-D5C4-4DE8-8B9D-D4FE681FF5E0}" srcOrd="0" destOrd="0" presId="urn:microsoft.com/office/officeart/2005/8/layout/radial1"/>
    <dgm:cxn modelId="{3B3C7F74-8904-4F62-A0D2-8652BD1C81C7}" type="presParOf" srcId="{469AA0DD-3FC6-4562-B0A2-AA67A5CCC16F}" destId="{68828F17-666C-4FD4-9367-0E3FBC541735}" srcOrd="6" destOrd="0" presId="urn:microsoft.com/office/officeart/2005/8/layout/radial1"/>
    <dgm:cxn modelId="{7342BF5B-4625-4824-B5D9-B69157184951}" type="presParOf" srcId="{469AA0DD-3FC6-4562-B0A2-AA67A5CCC16F}" destId="{47D62FAE-EC14-4C78-9D06-0A8B70F6CFAE}" srcOrd="7" destOrd="0" presId="urn:microsoft.com/office/officeart/2005/8/layout/radial1"/>
    <dgm:cxn modelId="{F0BF05AC-02D5-4178-BD14-94C6930369A8}" type="presParOf" srcId="{47D62FAE-EC14-4C78-9D06-0A8B70F6CFAE}" destId="{C83B3FA9-E24F-4D0F-A331-D96C87DE480D}" srcOrd="0" destOrd="0" presId="urn:microsoft.com/office/officeart/2005/8/layout/radial1"/>
    <dgm:cxn modelId="{9758801D-A6A3-4B34-A45B-3273B317FF50}" type="presParOf" srcId="{469AA0DD-3FC6-4562-B0A2-AA67A5CCC16F}" destId="{E4F53D70-4906-494D-B7CB-2075EFAB27C9}" srcOrd="8" destOrd="0" presId="urn:microsoft.com/office/officeart/2005/8/layout/radial1"/>
    <dgm:cxn modelId="{E2D5CAB0-A686-4E21-99F7-B10CFA371496}" type="presParOf" srcId="{469AA0DD-3FC6-4562-B0A2-AA67A5CCC16F}" destId="{0496593B-9CDC-4FDF-8663-BC58138DFFF3}" srcOrd="9" destOrd="0" presId="urn:microsoft.com/office/officeart/2005/8/layout/radial1"/>
    <dgm:cxn modelId="{7871EF3C-8446-43CE-9051-AA2960BFF6CD}" type="presParOf" srcId="{0496593B-9CDC-4FDF-8663-BC58138DFFF3}" destId="{BE8E2E10-A69E-4CC3-85E4-AEC385D5F77F}" srcOrd="0" destOrd="0" presId="urn:microsoft.com/office/officeart/2005/8/layout/radial1"/>
    <dgm:cxn modelId="{E946F208-1881-4B63-83FF-B5A02A7FED84}" type="presParOf" srcId="{469AA0DD-3FC6-4562-B0A2-AA67A5CCC16F}" destId="{06BB1952-E18D-42EF-976F-1B30362C8B02}" srcOrd="1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A19CDD-8D9B-48A0-BEC3-F9A438F6419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484AE18B-72D6-47A4-845A-39536AD04CFB}">
      <dgm:prSet phldrT="[Text]" custT="1"/>
      <dgm:spPr>
        <a:solidFill>
          <a:srgbClr val="002961"/>
        </a:solidFill>
      </dgm:spPr>
      <dgm:t>
        <a:bodyPr/>
        <a:lstStyle/>
        <a:p>
          <a:r>
            <a:rPr lang="en-GB" sz="2000"/>
            <a:t>Heat pumps</a:t>
          </a:r>
        </a:p>
      </dgm:t>
    </dgm:pt>
    <dgm:pt modelId="{F03C7B5A-BDF8-4EEF-93EC-0B8F81B15A20}" type="parTrans" cxnId="{4DBCE41A-0906-4A72-817B-6B8B0E74A70D}">
      <dgm:prSet/>
      <dgm:spPr/>
      <dgm:t>
        <a:bodyPr/>
        <a:lstStyle/>
        <a:p>
          <a:endParaRPr lang="en-GB" sz="1600"/>
        </a:p>
      </dgm:t>
    </dgm:pt>
    <dgm:pt modelId="{76EB0C47-2085-4B5E-B247-D95896676241}" type="sibTrans" cxnId="{4DBCE41A-0906-4A72-817B-6B8B0E74A70D}">
      <dgm:prSet/>
      <dgm:spPr/>
      <dgm:t>
        <a:bodyPr/>
        <a:lstStyle/>
        <a:p>
          <a:endParaRPr lang="en-GB" sz="1600"/>
        </a:p>
      </dgm:t>
    </dgm:pt>
    <dgm:pt modelId="{7862FAF5-4CBF-478B-A15E-8DA0E673F6C8}">
      <dgm:prSet phldrT="[Text]"/>
      <dgm:spPr/>
      <dgm:t>
        <a:bodyPr/>
        <a:lstStyle/>
        <a:p>
          <a:endParaRPr lang="en-GB" sz="1600"/>
        </a:p>
      </dgm:t>
    </dgm:pt>
    <dgm:pt modelId="{23C50BE9-C761-4A5E-A834-E58E72E514E7}" type="parTrans" cxnId="{0FEAE15F-9FC6-418C-997B-ED1BE0175659}">
      <dgm:prSet/>
      <dgm:spPr/>
      <dgm:t>
        <a:bodyPr/>
        <a:lstStyle/>
        <a:p>
          <a:endParaRPr lang="en-GB" sz="1600"/>
        </a:p>
      </dgm:t>
    </dgm:pt>
    <dgm:pt modelId="{B694EA5A-503B-4685-B7D3-9D7E62CECAAC}" type="sibTrans" cxnId="{0FEAE15F-9FC6-418C-997B-ED1BE0175659}">
      <dgm:prSet/>
      <dgm:spPr/>
      <dgm:t>
        <a:bodyPr/>
        <a:lstStyle/>
        <a:p>
          <a:endParaRPr lang="en-GB" sz="1600"/>
        </a:p>
      </dgm:t>
    </dgm:pt>
    <dgm:pt modelId="{830FEB31-40FC-4086-89B8-D66480ACD757}">
      <dgm:prSet phldrT="[Text]" phldr="1"/>
      <dgm:spPr/>
      <dgm:t>
        <a:bodyPr/>
        <a:lstStyle/>
        <a:p>
          <a:endParaRPr lang="en-GB" sz="1600"/>
        </a:p>
      </dgm:t>
    </dgm:pt>
    <dgm:pt modelId="{C3027931-8ADD-4F84-A040-BF53F0D61CE4}" type="parTrans" cxnId="{D2E13CB2-3639-4966-838C-15749F813333}">
      <dgm:prSet/>
      <dgm:spPr/>
      <dgm:t>
        <a:bodyPr/>
        <a:lstStyle/>
        <a:p>
          <a:endParaRPr lang="en-GB" sz="1600"/>
        </a:p>
      </dgm:t>
    </dgm:pt>
    <dgm:pt modelId="{F1232780-F0F2-4047-BC39-0A5858D0F6CA}" type="sibTrans" cxnId="{D2E13CB2-3639-4966-838C-15749F813333}">
      <dgm:prSet/>
      <dgm:spPr/>
      <dgm:t>
        <a:bodyPr/>
        <a:lstStyle/>
        <a:p>
          <a:endParaRPr lang="en-GB" sz="1600"/>
        </a:p>
      </dgm:t>
    </dgm:pt>
    <dgm:pt modelId="{4BC28B16-2A10-42D7-9682-5B2C926FB89D}">
      <dgm:prSet phldrT="[Text]" phldr="1"/>
      <dgm:spPr/>
      <dgm:t>
        <a:bodyPr/>
        <a:lstStyle/>
        <a:p>
          <a:endParaRPr lang="en-GB" sz="1600"/>
        </a:p>
      </dgm:t>
    </dgm:pt>
    <dgm:pt modelId="{458A4684-3463-4E43-89A3-11BCEBD4857E}" type="parTrans" cxnId="{FF738729-76C8-4BC9-A728-4E485823E3D9}">
      <dgm:prSet/>
      <dgm:spPr/>
      <dgm:t>
        <a:bodyPr/>
        <a:lstStyle/>
        <a:p>
          <a:endParaRPr lang="en-GB" sz="1600"/>
        </a:p>
      </dgm:t>
    </dgm:pt>
    <dgm:pt modelId="{27086E9A-3795-4624-8ABE-33FDCD0DB830}" type="sibTrans" cxnId="{FF738729-76C8-4BC9-A728-4E485823E3D9}">
      <dgm:prSet/>
      <dgm:spPr/>
      <dgm:t>
        <a:bodyPr/>
        <a:lstStyle/>
        <a:p>
          <a:endParaRPr lang="en-GB" sz="1600"/>
        </a:p>
      </dgm:t>
    </dgm:pt>
    <dgm:pt modelId="{35A386EE-0208-4140-BC6E-3CA82088D154}">
      <dgm:prSet phldrT="[Text]" custT="1"/>
      <dgm:spPr>
        <a:solidFill>
          <a:schemeClr val="accent4">
            <a:lumMod val="75000"/>
          </a:schemeClr>
        </a:solidFill>
      </dgm:spPr>
      <dgm:t>
        <a:bodyPr/>
        <a:lstStyle/>
        <a:p>
          <a:r>
            <a:rPr lang="en-GB" sz="1600"/>
            <a:t>Electric</a:t>
          </a:r>
        </a:p>
      </dgm:t>
    </dgm:pt>
    <dgm:pt modelId="{B021A24B-15BA-40E9-8710-39D1F3AC5D35}" type="parTrans" cxnId="{441A4C33-26B5-411A-94FC-728109873E53}">
      <dgm:prSet custT="1"/>
      <dgm:spPr/>
      <dgm:t>
        <a:bodyPr/>
        <a:lstStyle/>
        <a:p>
          <a:endParaRPr lang="en-GB" sz="400"/>
        </a:p>
      </dgm:t>
    </dgm:pt>
    <dgm:pt modelId="{9C25E71C-FB50-42E8-9CB3-F42B710BC02D}" type="sibTrans" cxnId="{441A4C33-26B5-411A-94FC-728109873E53}">
      <dgm:prSet/>
      <dgm:spPr/>
      <dgm:t>
        <a:bodyPr/>
        <a:lstStyle/>
        <a:p>
          <a:endParaRPr lang="en-GB" sz="1600"/>
        </a:p>
      </dgm:t>
    </dgm:pt>
    <dgm:pt modelId="{DC0858B2-D2C5-4EB0-8E11-C5E4F719D6DD}">
      <dgm:prSet phldrT="[Text]" custT="1"/>
      <dgm:spPr>
        <a:solidFill>
          <a:schemeClr val="accent4">
            <a:lumMod val="75000"/>
          </a:schemeClr>
        </a:solidFill>
      </dgm:spPr>
      <dgm:t>
        <a:bodyPr/>
        <a:lstStyle/>
        <a:p>
          <a:r>
            <a:rPr lang="en-GB" sz="1600"/>
            <a:t>Hybrid gas</a:t>
          </a:r>
        </a:p>
      </dgm:t>
    </dgm:pt>
    <dgm:pt modelId="{5263CA8F-242D-4487-97A2-838BDB32ECBC}" type="sibTrans" cxnId="{D2F73BDD-D691-4997-ADF3-CF7B0515FAB9}">
      <dgm:prSet/>
      <dgm:spPr/>
      <dgm:t>
        <a:bodyPr/>
        <a:lstStyle/>
        <a:p>
          <a:endParaRPr lang="en-GB" sz="1600"/>
        </a:p>
      </dgm:t>
    </dgm:pt>
    <dgm:pt modelId="{253A95BB-6F69-44A9-98EE-13246C45F819}" type="parTrans" cxnId="{D2F73BDD-D691-4997-ADF3-CF7B0515FAB9}">
      <dgm:prSet custT="1"/>
      <dgm:spPr/>
      <dgm:t>
        <a:bodyPr/>
        <a:lstStyle/>
        <a:p>
          <a:endParaRPr lang="en-GB" sz="400"/>
        </a:p>
      </dgm:t>
    </dgm:pt>
    <dgm:pt modelId="{D4A5C69B-C673-4DAB-84DC-CF2138407980}" type="pres">
      <dgm:prSet presAssocID="{9EA19CDD-8D9B-48A0-BEC3-F9A438F64190}" presName="cycle" presStyleCnt="0">
        <dgm:presLayoutVars>
          <dgm:chMax val="1"/>
          <dgm:dir/>
          <dgm:animLvl val="ctr"/>
          <dgm:resizeHandles val="exact"/>
        </dgm:presLayoutVars>
      </dgm:prSet>
      <dgm:spPr/>
    </dgm:pt>
    <dgm:pt modelId="{513A54C7-2512-4DA6-8285-1DAA5742DB49}" type="pres">
      <dgm:prSet presAssocID="{484AE18B-72D6-47A4-845A-39536AD04CFB}" presName="centerShape" presStyleLbl="node0" presStyleIdx="0" presStyleCnt="1" custScaleX="140147" custScaleY="140105"/>
      <dgm:spPr/>
    </dgm:pt>
    <dgm:pt modelId="{FBAEBD80-F74D-45F0-94D7-D733AD69BAEF}" type="pres">
      <dgm:prSet presAssocID="{B021A24B-15BA-40E9-8710-39D1F3AC5D35}" presName="Name9" presStyleLbl="parChTrans1D2" presStyleIdx="0" presStyleCnt="2"/>
      <dgm:spPr/>
    </dgm:pt>
    <dgm:pt modelId="{28E65A14-05CD-4DB5-B384-521AA0DFE9BE}" type="pres">
      <dgm:prSet presAssocID="{B021A24B-15BA-40E9-8710-39D1F3AC5D35}" presName="connTx" presStyleLbl="parChTrans1D2" presStyleIdx="0" presStyleCnt="2"/>
      <dgm:spPr/>
    </dgm:pt>
    <dgm:pt modelId="{F73B6CF2-8C28-4999-8750-45C2998C5ADD}" type="pres">
      <dgm:prSet presAssocID="{35A386EE-0208-4140-BC6E-3CA82088D154}" presName="node" presStyleLbl="node1" presStyleIdx="0" presStyleCnt="2" custScaleX="83819" custScaleY="83819" custRadScaleRad="93108" custRadScaleInc="27880">
        <dgm:presLayoutVars>
          <dgm:bulletEnabled val="1"/>
        </dgm:presLayoutVars>
      </dgm:prSet>
      <dgm:spPr/>
    </dgm:pt>
    <dgm:pt modelId="{B71C528F-5B29-47F7-8745-52763EA42ABA}" type="pres">
      <dgm:prSet presAssocID="{253A95BB-6F69-44A9-98EE-13246C45F819}" presName="Name9" presStyleLbl="parChTrans1D2" presStyleIdx="1" presStyleCnt="2"/>
      <dgm:spPr/>
    </dgm:pt>
    <dgm:pt modelId="{3CD8B794-C6DC-4421-AE1B-F0D445D11782}" type="pres">
      <dgm:prSet presAssocID="{253A95BB-6F69-44A9-98EE-13246C45F819}" presName="connTx" presStyleLbl="parChTrans1D2" presStyleIdx="1" presStyleCnt="2"/>
      <dgm:spPr/>
    </dgm:pt>
    <dgm:pt modelId="{349E1ECA-0733-4A20-A506-2B86BA894396}" type="pres">
      <dgm:prSet presAssocID="{DC0858B2-D2C5-4EB0-8E11-C5E4F719D6DD}" presName="node" presStyleLbl="node1" presStyleIdx="1" presStyleCnt="2" custScaleX="85423" custScaleY="85423" custRadScaleRad="100188" custRadScaleInc="28549">
        <dgm:presLayoutVars>
          <dgm:bulletEnabled val="1"/>
        </dgm:presLayoutVars>
      </dgm:prSet>
      <dgm:spPr/>
    </dgm:pt>
  </dgm:ptLst>
  <dgm:cxnLst>
    <dgm:cxn modelId="{D8B2AB05-F586-44BF-95F2-FC03987F24B6}" type="presOf" srcId="{484AE18B-72D6-47A4-845A-39536AD04CFB}" destId="{513A54C7-2512-4DA6-8285-1DAA5742DB49}" srcOrd="0" destOrd="0" presId="urn:microsoft.com/office/officeart/2005/8/layout/radial1"/>
    <dgm:cxn modelId="{4DBCE41A-0906-4A72-817B-6B8B0E74A70D}" srcId="{9EA19CDD-8D9B-48A0-BEC3-F9A438F64190}" destId="{484AE18B-72D6-47A4-845A-39536AD04CFB}" srcOrd="0" destOrd="0" parTransId="{F03C7B5A-BDF8-4EEF-93EC-0B8F81B15A20}" sibTransId="{76EB0C47-2085-4B5E-B247-D95896676241}"/>
    <dgm:cxn modelId="{FF738729-76C8-4BC9-A728-4E485823E3D9}" srcId="{7862FAF5-4CBF-478B-A15E-8DA0E673F6C8}" destId="{4BC28B16-2A10-42D7-9682-5B2C926FB89D}" srcOrd="1" destOrd="0" parTransId="{458A4684-3463-4E43-89A3-11BCEBD4857E}" sibTransId="{27086E9A-3795-4624-8ABE-33FDCD0DB830}"/>
    <dgm:cxn modelId="{A7E9C62A-8115-4C70-B6C1-BD70D9A7F191}" type="presOf" srcId="{253A95BB-6F69-44A9-98EE-13246C45F819}" destId="{B71C528F-5B29-47F7-8745-52763EA42ABA}" srcOrd="0" destOrd="0" presId="urn:microsoft.com/office/officeart/2005/8/layout/radial1"/>
    <dgm:cxn modelId="{82EE122C-5264-490A-98CA-9D1AF77B5C51}" type="presOf" srcId="{B021A24B-15BA-40E9-8710-39D1F3AC5D35}" destId="{FBAEBD80-F74D-45F0-94D7-D733AD69BAEF}" srcOrd="0" destOrd="0" presId="urn:microsoft.com/office/officeart/2005/8/layout/radial1"/>
    <dgm:cxn modelId="{441A4C33-26B5-411A-94FC-728109873E53}" srcId="{484AE18B-72D6-47A4-845A-39536AD04CFB}" destId="{35A386EE-0208-4140-BC6E-3CA82088D154}" srcOrd="0" destOrd="0" parTransId="{B021A24B-15BA-40E9-8710-39D1F3AC5D35}" sibTransId="{9C25E71C-FB50-42E8-9CB3-F42B710BC02D}"/>
    <dgm:cxn modelId="{0FEAE15F-9FC6-418C-997B-ED1BE0175659}" srcId="{9EA19CDD-8D9B-48A0-BEC3-F9A438F64190}" destId="{7862FAF5-4CBF-478B-A15E-8DA0E673F6C8}" srcOrd="1" destOrd="0" parTransId="{23C50BE9-C761-4A5E-A834-E58E72E514E7}" sibTransId="{B694EA5A-503B-4685-B7D3-9D7E62CECAAC}"/>
    <dgm:cxn modelId="{5963A250-359F-4E50-A3B8-1B2FF4239584}" type="presOf" srcId="{35A386EE-0208-4140-BC6E-3CA82088D154}" destId="{F73B6CF2-8C28-4999-8750-45C2998C5ADD}" srcOrd="0" destOrd="0" presId="urn:microsoft.com/office/officeart/2005/8/layout/radial1"/>
    <dgm:cxn modelId="{DF783D59-3005-4812-9B60-3336C0BB329B}" type="presOf" srcId="{9EA19CDD-8D9B-48A0-BEC3-F9A438F64190}" destId="{D4A5C69B-C673-4DAB-84DC-CF2138407980}" srcOrd="0" destOrd="0" presId="urn:microsoft.com/office/officeart/2005/8/layout/radial1"/>
    <dgm:cxn modelId="{D2E13CB2-3639-4966-838C-15749F813333}" srcId="{7862FAF5-4CBF-478B-A15E-8DA0E673F6C8}" destId="{830FEB31-40FC-4086-89B8-D66480ACD757}" srcOrd="0" destOrd="0" parTransId="{C3027931-8ADD-4F84-A040-BF53F0D61CE4}" sibTransId="{F1232780-F0F2-4047-BC39-0A5858D0F6CA}"/>
    <dgm:cxn modelId="{C88042C9-229D-4D2C-A086-BDDF459998E1}" type="presOf" srcId="{253A95BB-6F69-44A9-98EE-13246C45F819}" destId="{3CD8B794-C6DC-4421-AE1B-F0D445D11782}" srcOrd="1" destOrd="0" presId="urn:microsoft.com/office/officeart/2005/8/layout/radial1"/>
    <dgm:cxn modelId="{040B9ACA-1901-4EDE-B2E1-E98A44B94D16}" type="presOf" srcId="{DC0858B2-D2C5-4EB0-8E11-C5E4F719D6DD}" destId="{349E1ECA-0733-4A20-A506-2B86BA894396}" srcOrd="0" destOrd="0" presId="urn:microsoft.com/office/officeart/2005/8/layout/radial1"/>
    <dgm:cxn modelId="{D2F73BDD-D691-4997-ADF3-CF7B0515FAB9}" srcId="{484AE18B-72D6-47A4-845A-39536AD04CFB}" destId="{DC0858B2-D2C5-4EB0-8E11-C5E4F719D6DD}" srcOrd="1" destOrd="0" parTransId="{253A95BB-6F69-44A9-98EE-13246C45F819}" sibTransId="{5263CA8F-242D-4487-97A2-838BDB32ECBC}"/>
    <dgm:cxn modelId="{BEF1C4E9-F5FA-4931-AAB9-7823ADB12124}" type="presOf" srcId="{B021A24B-15BA-40E9-8710-39D1F3AC5D35}" destId="{28E65A14-05CD-4DB5-B384-521AA0DFE9BE}" srcOrd="1" destOrd="0" presId="urn:microsoft.com/office/officeart/2005/8/layout/radial1"/>
    <dgm:cxn modelId="{A3960511-7919-4D65-B576-C447EA535FA7}" type="presParOf" srcId="{D4A5C69B-C673-4DAB-84DC-CF2138407980}" destId="{513A54C7-2512-4DA6-8285-1DAA5742DB49}" srcOrd="0" destOrd="0" presId="urn:microsoft.com/office/officeart/2005/8/layout/radial1"/>
    <dgm:cxn modelId="{EAECD081-8947-4012-A3CD-8BBCD2873680}" type="presParOf" srcId="{D4A5C69B-C673-4DAB-84DC-CF2138407980}" destId="{FBAEBD80-F74D-45F0-94D7-D733AD69BAEF}" srcOrd="1" destOrd="0" presId="urn:microsoft.com/office/officeart/2005/8/layout/radial1"/>
    <dgm:cxn modelId="{C5F7B67E-AADA-477C-98CD-675349E7A583}" type="presParOf" srcId="{FBAEBD80-F74D-45F0-94D7-D733AD69BAEF}" destId="{28E65A14-05CD-4DB5-B384-521AA0DFE9BE}" srcOrd="0" destOrd="0" presId="urn:microsoft.com/office/officeart/2005/8/layout/radial1"/>
    <dgm:cxn modelId="{A69FA331-84C3-4522-96F8-D615AE914580}" type="presParOf" srcId="{D4A5C69B-C673-4DAB-84DC-CF2138407980}" destId="{F73B6CF2-8C28-4999-8750-45C2998C5ADD}" srcOrd="2" destOrd="0" presId="urn:microsoft.com/office/officeart/2005/8/layout/radial1"/>
    <dgm:cxn modelId="{0F40058E-2B28-4321-BD1A-17174582D782}" type="presParOf" srcId="{D4A5C69B-C673-4DAB-84DC-CF2138407980}" destId="{B71C528F-5B29-47F7-8745-52763EA42ABA}" srcOrd="3" destOrd="0" presId="urn:microsoft.com/office/officeart/2005/8/layout/radial1"/>
    <dgm:cxn modelId="{58C2719F-766B-4DA7-9790-1A3EDC610A3B}" type="presParOf" srcId="{B71C528F-5B29-47F7-8745-52763EA42ABA}" destId="{3CD8B794-C6DC-4421-AE1B-F0D445D11782}" srcOrd="0" destOrd="0" presId="urn:microsoft.com/office/officeart/2005/8/layout/radial1"/>
    <dgm:cxn modelId="{D318E674-01F7-4A73-9F7D-0DD8C5047616}" type="presParOf" srcId="{D4A5C69B-C673-4DAB-84DC-CF2138407980}" destId="{349E1ECA-0733-4A20-A506-2B86BA894396}" srcOrd="4" destOrd="0" presId="urn:microsoft.com/office/officeart/2005/8/layout/radial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C29E9A-5D1B-4DDF-A20B-23E6F423B80E}"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482197DA-CB6C-4777-ADC7-987AD7D6AF4D}">
      <dgm:prSet phldrT="[Text]" custT="1"/>
      <dgm:spPr>
        <a:solidFill>
          <a:srgbClr val="002961"/>
        </a:solidFill>
      </dgm:spPr>
      <dgm:t>
        <a:bodyPr/>
        <a:lstStyle/>
        <a:p>
          <a:r>
            <a:rPr lang="en-GB" sz="2000"/>
            <a:t>Domestic rooftop solar PV</a:t>
          </a:r>
        </a:p>
      </dgm:t>
    </dgm:pt>
    <dgm:pt modelId="{EB9642BD-FAD0-441F-A1EE-89D177D2952A}" type="parTrans" cxnId="{DB57DD48-1C64-49D3-8F06-82D5BF130EF9}">
      <dgm:prSet/>
      <dgm:spPr/>
      <dgm:t>
        <a:bodyPr/>
        <a:lstStyle/>
        <a:p>
          <a:endParaRPr lang="en-GB" sz="1600"/>
        </a:p>
      </dgm:t>
    </dgm:pt>
    <dgm:pt modelId="{7EE518F5-9743-48BC-88AA-A154F2431510}" type="sibTrans" cxnId="{DB57DD48-1C64-49D3-8F06-82D5BF130EF9}">
      <dgm:prSet/>
      <dgm:spPr/>
      <dgm:t>
        <a:bodyPr/>
        <a:lstStyle/>
        <a:p>
          <a:endParaRPr lang="en-GB" sz="1600"/>
        </a:p>
      </dgm:t>
    </dgm:pt>
    <dgm:pt modelId="{416C3F03-024C-408E-A6AE-23DB935CE2C7}">
      <dgm:prSet phldrT="[Text]"/>
      <dgm:spPr/>
      <dgm:t>
        <a:bodyPr/>
        <a:lstStyle/>
        <a:p>
          <a:endParaRPr lang="en-GB" sz="1600"/>
        </a:p>
      </dgm:t>
    </dgm:pt>
    <dgm:pt modelId="{396A1BB0-09C1-4288-BA3A-DC49C9C9C977}" type="parTrans" cxnId="{CA83D3D7-E0F5-4267-9891-A674CCC66D94}">
      <dgm:prSet/>
      <dgm:spPr/>
      <dgm:t>
        <a:bodyPr/>
        <a:lstStyle/>
        <a:p>
          <a:endParaRPr lang="en-GB" sz="1600"/>
        </a:p>
      </dgm:t>
    </dgm:pt>
    <dgm:pt modelId="{92AD331C-96EE-4749-AE2C-4A7B07F92ED1}" type="sibTrans" cxnId="{CA83D3D7-E0F5-4267-9891-A674CCC66D94}">
      <dgm:prSet/>
      <dgm:spPr/>
      <dgm:t>
        <a:bodyPr/>
        <a:lstStyle/>
        <a:p>
          <a:endParaRPr lang="en-GB" sz="1600"/>
        </a:p>
      </dgm:t>
    </dgm:pt>
    <dgm:pt modelId="{2E39B5EB-DDD4-4A5A-8E73-2E83EA0B70AB}">
      <dgm:prSet phldrT="[Text]"/>
      <dgm:spPr/>
      <dgm:t>
        <a:bodyPr/>
        <a:lstStyle/>
        <a:p>
          <a:endParaRPr lang="en-GB" sz="1600"/>
        </a:p>
      </dgm:t>
    </dgm:pt>
    <dgm:pt modelId="{E6CB71B3-39CE-4544-8497-D9ECE575F789}" type="parTrans" cxnId="{2ED6A65B-8275-43D7-A9FA-DBBBBBBF9686}">
      <dgm:prSet/>
      <dgm:spPr/>
      <dgm:t>
        <a:bodyPr/>
        <a:lstStyle/>
        <a:p>
          <a:endParaRPr lang="en-GB" sz="1600"/>
        </a:p>
      </dgm:t>
    </dgm:pt>
    <dgm:pt modelId="{F1893880-46A3-4EFD-BCBE-D0F6B9823168}" type="sibTrans" cxnId="{2ED6A65B-8275-43D7-A9FA-DBBBBBBF9686}">
      <dgm:prSet/>
      <dgm:spPr/>
      <dgm:t>
        <a:bodyPr/>
        <a:lstStyle/>
        <a:p>
          <a:endParaRPr lang="en-GB" sz="1600"/>
        </a:p>
      </dgm:t>
    </dgm:pt>
    <dgm:pt modelId="{E01DFCED-F5E5-46A9-8B71-695A1854C8C3}">
      <dgm:prSet phldrT="[Text]"/>
      <dgm:spPr/>
      <dgm:t>
        <a:bodyPr/>
        <a:lstStyle/>
        <a:p>
          <a:endParaRPr lang="en-GB" sz="1600"/>
        </a:p>
      </dgm:t>
    </dgm:pt>
    <dgm:pt modelId="{B0C390EA-275F-4EB8-BA84-3E9783003AB4}" type="parTrans" cxnId="{EE937A70-BEC7-41E8-9C89-1B4678B25E88}">
      <dgm:prSet/>
      <dgm:spPr/>
      <dgm:t>
        <a:bodyPr/>
        <a:lstStyle/>
        <a:p>
          <a:endParaRPr lang="en-GB" sz="1600"/>
        </a:p>
      </dgm:t>
    </dgm:pt>
    <dgm:pt modelId="{AF28C4E7-45D9-4507-AB86-797D65292E99}" type="sibTrans" cxnId="{EE937A70-BEC7-41E8-9C89-1B4678B25E88}">
      <dgm:prSet/>
      <dgm:spPr/>
      <dgm:t>
        <a:bodyPr/>
        <a:lstStyle/>
        <a:p>
          <a:endParaRPr lang="en-GB" sz="1600"/>
        </a:p>
      </dgm:t>
    </dgm:pt>
    <dgm:pt modelId="{AA662DE9-663C-45CF-8916-9F638D393EA8}">
      <dgm:prSet phldrT="[Text]"/>
      <dgm:spPr/>
      <dgm:t>
        <a:bodyPr/>
        <a:lstStyle/>
        <a:p>
          <a:endParaRPr lang="en-GB" sz="1600"/>
        </a:p>
      </dgm:t>
    </dgm:pt>
    <dgm:pt modelId="{01EE3F99-D5EA-4F3B-A8B1-C81AB0AA8D51}" type="parTrans" cxnId="{D51E7DFB-3897-4EEC-BF2A-3D0264970055}">
      <dgm:prSet/>
      <dgm:spPr/>
      <dgm:t>
        <a:bodyPr/>
        <a:lstStyle/>
        <a:p>
          <a:endParaRPr lang="en-GB" sz="1600"/>
        </a:p>
      </dgm:t>
    </dgm:pt>
    <dgm:pt modelId="{B9314038-BCB0-4AAA-99F4-4FCE27CC2EAA}" type="sibTrans" cxnId="{D51E7DFB-3897-4EEC-BF2A-3D0264970055}">
      <dgm:prSet/>
      <dgm:spPr/>
      <dgm:t>
        <a:bodyPr/>
        <a:lstStyle/>
        <a:p>
          <a:endParaRPr lang="en-GB" sz="1600"/>
        </a:p>
      </dgm:t>
    </dgm:pt>
    <dgm:pt modelId="{3F357A85-ACA1-4D60-A208-37CC233522CC}" type="pres">
      <dgm:prSet presAssocID="{AFC29E9A-5D1B-4DDF-A20B-23E6F423B80E}" presName="cycle" presStyleCnt="0">
        <dgm:presLayoutVars>
          <dgm:chMax val="1"/>
          <dgm:dir/>
          <dgm:animLvl val="ctr"/>
          <dgm:resizeHandles val="exact"/>
        </dgm:presLayoutVars>
      </dgm:prSet>
      <dgm:spPr/>
    </dgm:pt>
    <dgm:pt modelId="{B15ABEF7-4521-406B-8AD0-16CCD0AB2C28}" type="pres">
      <dgm:prSet presAssocID="{482197DA-CB6C-4777-ADC7-987AD7D6AF4D}" presName="centerShape" presStyleLbl="node0" presStyleIdx="0" presStyleCnt="1" custLinFactNeighborX="18625" custLinFactNeighborY="1249"/>
      <dgm:spPr/>
    </dgm:pt>
  </dgm:ptLst>
  <dgm:cxnLst>
    <dgm:cxn modelId="{2ED6A65B-8275-43D7-A9FA-DBBBBBBF9686}" srcId="{AFC29E9A-5D1B-4DDF-A20B-23E6F423B80E}" destId="{2E39B5EB-DDD4-4A5A-8E73-2E83EA0B70AB}" srcOrd="2" destOrd="0" parTransId="{E6CB71B3-39CE-4544-8497-D9ECE575F789}" sibTransId="{F1893880-46A3-4EFD-BCBE-D0F6B9823168}"/>
    <dgm:cxn modelId="{DB57DD48-1C64-49D3-8F06-82D5BF130EF9}" srcId="{AFC29E9A-5D1B-4DDF-A20B-23E6F423B80E}" destId="{482197DA-CB6C-4777-ADC7-987AD7D6AF4D}" srcOrd="0" destOrd="0" parTransId="{EB9642BD-FAD0-441F-A1EE-89D177D2952A}" sibTransId="{7EE518F5-9743-48BC-88AA-A154F2431510}"/>
    <dgm:cxn modelId="{D5866D6B-FC65-4C32-B1B3-E6CCC95CA0EA}" type="presOf" srcId="{AFC29E9A-5D1B-4DDF-A20B-23E6F423B80E}" destId="{3F357A85-ACA1-4D60-A208-37CC233522CC}" srcOrd="0" destOrd="0" presId="urn:microsoft.com/office/officeart/2005/8/layout/radial1"/>
    <dgm:cxn modelId="{EE937A70-BEC7-41E8-9C89-1B4678B25E88}" srcId="{AFC29E9A-5D1B-4DDF-A20B-23E6F423B80E}" destId="{E01DFCED-F5E5-46A9-8B71-695A1854C8C3}" srcOrd="3" destOrd="0" parTransId="{B0C390EA-275F-4EB8-BA84-3E9783003AB4}" sibTransId="{AF28C4E7-45D9-4507-AB86-797D65292E99}"/>
    <dgm:cxn modelId="{4AD5778A-257E-40F0-A4BA-E02B175EF77B}" type="presOf" srcId="{482197DA-CB6C-4777-ADC7-987AD7D6AF4D}" destId="{B15ABEF7-4521-406B-8AD0-16CCD0AB2C28}" srcOrd="0" destOrd="0" presId="urn:microsoft.com/office/officeart/2005/8/layout/radial1"/>
    <dgm:cxn modelId="{CA83D3D7-E0F5-4267-9891-A674CCC66D94}" srcId="{AFC29E9A-5D1B-4DDF-A20B-23E6F423B80E}" destId="{416C3F03-024C-408E-A6AE-23DB935CE2C7}" srcOrd="1" destOrd="0" parTransId="{396A1BB0-09C1-4288-BA3A-DC49C9C9C977}" sibTransId="{92AD331C-96EE-4749-AE2C-4A7B07F92ED1}"/>
    <dgm:cxn modelId="{D51E7DFB-3897-4EEC-BF2A-3D0264970055}" srcId="{AFC29E9A-5D1B-4DDF-A20B-23E6F423B80E}" destId="{AA662DE9-663C-45CF-8916-9F638D393EA8}" srcOrd="4" destOrd="0" parTransId="{01EE3F99-D5EA-4F3B-A8B1-C81AB0AA8D51}" sibTransId="{B9314038-BCB0-4AAA-99F4-4FCE27CC2EAA}"/>
    <dgm:cxn modelId="{758F4037-0C2F-4C99-9297-1B378676B20E}" type="presParOf" srcId="{3F357A85-ACA1-4D60-A208-37CC233522CC}" destId="{B15ABEF7-4521-406B-8AD0-16CCD0AB2C28}" srcOrd="0" destOrd="0" presId="urn:microsoft.com/office/officeart/2005/8/layout/radial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38C0-FB32-4668-BCB7-F7C5CEEDC05A}">
      <dsp:nvSpPr>
        <dsp:cNvPr id="0" name=""/>
        <dsp:cNvSpPr/>
      </dsp:nvSpPr>
      <dsp:spPr>
        <a:xfrm>
          <a:off x="1552018" y="1437404"/>
          <a:ext cx="1832833" cy="1819206"/>
        </a:xfrm>
        <a:prstGeom prst="ellipse">
          <a:avLst/>
        </a:prstGeom>
        <a:solidFill>
          <a:srgbClr val="0029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8 EV charger archetypes</a:t>
          </a:r>
        </a:p>
      </dsp:txBody>
      <dsp:txXfrm>
        <a:off x="1820430" y="1703821"/>
        <a:ext cx="1296009" cy="1286372"/>
      </dsp:txXfrm>
    </dsp:sp>
    <dsp:sp modelId="{DDE32409-69FF-4AD6-9D67-AF8BD6407A93}">
      <dsp:nvSpPr>
        <dsp:cNvPr id="0" name=""/>
        <dsp:cNvSpPr/>
      </dsp:nvSpPr>
      <dsp:spPr>
        <a:xfrm rot="16200000">
          <a:off x="2284725" y="1234270"/>
          <a:ext cx="367419" cy="38847"/>
        </a:xfrm>
        <a:custGeom>
          <a:avLst/>
          <a:gdLst/>
          <a:ahLst/>
          <a:cxnLst/>
          <a:rect l="0" t="0" r="0" b="0"/>
          <a:pathLst>
            <a:path>
              <a:moveTo>
                <a:pt x="0" y="19423"/>
              </a:moveTo>
              <a:lnTo>
                <a:pt x="367419"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59250" y="1244509"/>
        <a:ext cx="18370" cy="18370"/>
      </dsp:txXfrm>
    </dsp:sp>
    <dsp:sp modelId="{A006AFA5-8279-4BC5-A410-00B27D38BBE7}">
      <dsp:nvSpPr>
        <dsp:cNvPr id="0" name=""/>
        <dsp:cNvSpPr/>
      </dsp:nvSpPr>
      <dsp:spPr>
        <a:xfrm>
          <a:off x="1935696" y="4507"/>
          <a:ext cx="1065477" cy="10654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Domestic off-street charger</a:t>
          </a:r>
        </a:p>
      </dsp:txBody>
      <dsp:txXfrm>
        <a:off x="2091731" y="160542"/>
        <a:ext cx="753407" cy="753407"/>
      </dsp:txXfrm>
    </dsp:sp>
    <dsp:sp modelId="{7D1E9E71-B056-4C6D-BFD4-2CE075F798C6}">
      <dsp:nvSpPr>
        <dsp:cNvPr id="0" name=""/>
        <dsp:cNvSpPr/>
      </dsp:nvSpPr>
      <dsp:spPr>
        <a:xfrm rot="18900000">
          <a:off x="3060706" y="1553296"/>
          <a:ext cx="364031" cy="38847"/>
        </a:xfrm>
        <a:custGeom>
          <a:avLst/>
          <a:gdLst/>
          <a:ahLst/>
          <a:cxnLst/>
          <a:rect l="0" t="0" r="0" b="0"/>
          <a:pathLst>
            <a:path>
              <a:moveTo>
                <a:pt x="0" y="19423"/>
              </a:moveTo>
              <a:lnTo>
                <a:pt x="364031"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33621" y="1563619"/>
        <a:ext cx="18201" cy="18201"/>
      </dsp:txXfrm>
    </dsp:sp>
    <dsp:sp modelId="{C58A3F3F-96C9-490A-B437-4DE0F46C336F}">
      <dsp:nvSpPr>
        <dsp:cNvPr id="0" name=""/>
        <dsp:cNvSpPr/>
      </dsp:nvSpPr>
      <dsp:spPr>
        <a:xfrm>
          <a:off x="3215391" y="534574"/>
          <a:ext cx="1065477" cy="10654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Fleet/ depot</a:t>
          </a:r>
        </a:p>
      </dsp:txBody>
      <dsp:txXfrm>
        <a:off x="3371426" y="690609"/>
        <a:ext cx="753407" cy="753407"/>
      </dsp:txXfrm>
    </dsp:sp>
    <dsp:sp modelId="{5E7E371F-CAD2-45E6-AA8D-3BF98D912FC7}">
      <dsp:nvSpPr>
        <dsp:cNvPr id="0" name=""/>
        <dsp:cNvSpPr/>
      </dsp:nvSpPr>
      <dsp:spPr>
        <a:xfrm>
          <a:off x="3384852" y="2327583"/>
          <a:ext cx="360605" cy="38847"/>
        </a:xfrm>
        <a:custGeom>
          <a:avLst/>
          <a:gdLst/>
          <a:ahLst/>
          <a:cxnLst/>
          <a:rect l="0" t="0" r="0" b="0"/>
          <a:pathLst>
            <a:path>
              <a:moveTo>
                <a:pt x="0" y="19423"/>
              </a:moveTo>
              <a:lnTo>
                <a:pt x="360605"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56140" y="2337992"/>
        <a:ext cx="18030" cy="18030"/>
      </dsp:txXfrm>
    </dsp:sp>
    <dsp:sp modelId="{027C8DA5-45BE-441F-B94D-515A340906B6}">
      <dsp:nvSpPr>
        <dsp:cNvPr id="0" name=""/>
        <dsp:cNvSpPr/>
      </dsp:nvSpPr>
      <dsp:spPr>
        <a:xfrm>
          <a:off x="3745458" y="1814268"/>
          <a:ext cx="1065477" cy="10654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Workplace</a:t>
          </a:r>
        </a:p>
      </dsp:txBody>
      <dsp:txXfrm>
        <a:off x="3901493" y="1970303"/>
        <a:ext cx="753407" cy="753407"/>
      </dsp:txXfrm>
    </dsp:sp>
    <dsp:sp modelId="{61D0F077-7B1C-49C6-B4A9-E6A0F464B556}">
      <dsp:nvSpPr>
        <dsp:cNvPr id="0" name=""/>
        <dsp:cNvSpPr/>
      </dsp:nvSpPr>
      <dsp:spPr>
        <a:xfrm rot="2700000">
          <a:off x="3060706" y="3101870"/>
          <a:ext cx="364031" cy="38847"/>
        </a:xfrm>
        <a:custGeom>
          <a:avLst/>
          <a:gdLst/>
          <a:ahLst/>
          <a:cxnLst/>
          <a:rect l="0" t="0" r="0" b="0"/>
          <a:pathLst>
            <a:path>
              <a:moveTo>
                <a:pt x="0" y="19423"/>
              </a:moveTo>
              <a:lnTo>
                <a:pt x="364031"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33621" y="3112193"/>
        <a:ext cx="18201" cy="18201"/>
      </dsp:txXfrm>
    </dsp:sp>
    <dsp:sp modelId="{47CC9A7D-4430-461C-BA96-C152EA6439CD}">
      <dsp:nvSpPr>
        <dsp:cNvPr id="0" name=""/>
        <dsp:cNvSpPr/>
      </dsp:nvSpPr>
      <dsp:spPr>
        <a:xfrm>
          <a:off x="3215391" y="3093963"/>
          <a:ext cx="1065477" cy="10654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Destination</a:t>
          </a:r>
        </a:p>
      </dsp:txBody>
      <dsp:txXfrm>
        <a:off x="3371426" y="3249998"/>
        <a:ext cx="753407" cy="753407"/>
      </dsp:txXfrm>
    </dsp:sp>
    <dsp:sp modelId="{0DEF2200-F9C1-4A4D-B769-5DCC11C9AC35}">
      <dsp:nvSpPr>
        <dsp:cNvPr id="0" name=""/>
        <dsp:cNvSpPr/>
      </dsp:nvSpPr>
      <dsp:spPr>
        <a:xfrm rot="5400000">
          <a:off x="2284725" y="3420896"/>
          <a:ext cx="367419" cy="38847"/>
        </a:xfrm>
        <a:custGeom>
          <a:avLst/>
          <a:gdLst/>
          <a:ahLst/>
          <a:cxnLst/>
          <a:rect l="0" t="0" r="0" b="0"/>
          <a:pathLst>
            <a:path>
              <a:moveTo>
                <a:pt x="0" y="19423"/>
              </a:moveTo>
              <a:lnTo>
                <a:pt x="367419"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59250" y="3431134"/>
        <a:ext cx="18370" cy="18370"/>
      </dsp:txXfrm>
    </dsp:sp>
    <dsp:sp modelId="{44B9A561-6CA6-4F7D-B38D-68879E181916}">
      <dsp:nvSpPr>
        <dsp:cNvPr id="0" name=""/>
        <dsp:cNvSpPr/>
      </dsp:nvSpPr>
      <dsp:spPr>
        <a:xfrm>
          <a:off x="1935696" y="3624030"/>
          <a:ext cx="1065477" cy="10654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Car parks</a:t>
          </a:r>
        </a:p>
      </dsp:txBody>
      <dsp:txXfrm>
        <a:off x="2091731" y="3780065"/>
        <a:ext cx="753407" cy="753407"/>
      </dsp:txXfrm>
    </dsp:sp>
    <dsp:sp modelId="{370EFA4E-50A5-44D5-AC85-2274D797762E}">
      <dsp:nvSpPr>
        <dsp:cNvPr id="0" name=""/>
        <dsp:cNvSpPr/>
      </dsp:nvSpPr>
      <dsp:spPr>
        <a:xfrm rot="8100000">
          <a:off x="1512132" y="3101870"/>
          <a:ext cx="364031" cy="38847"/>
        </a:xfrm>
        <a:custGeom>
          <a:avLst/>
          <a:gdLst/>
          <a:ahLst/>
          <a:cxnLst/>
          <a:rect l="0" t="0" r="0" b="0"/>
          <a:pathLst>
            <a:path>
              <a:moveTo>
                <a:pt x="0" y="19423"/>
              </a:moveTo>
              <a:lnTo>
                <a:pt x="364031"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85047" y="3112193"/>
        <a:ext cx="18201" cy="18201"/>
      </dsp:txXfrm>
    </dsp:sp>
    <dsp:sp modelId="{953C4508-C746-4D06-85B5-63BA4A393818}">
      <dsp:nvSpPr>
        <dsp:cNvPr id="0" name=""/>
        <dsp:cNvSpPr/>
      </dsp:nvSpPr>
      <dsp:spPr>
        <a:xfrm>
          <a:off x="656002" y="3093963"/>
          <a:ext cx="1065477" cy="10654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On-street chargers</a:t>
          </a:r>
        </a:p>
      </dsp:txBody>
      <dsp:txXfrm>
        <a:off x="812037" y="3249998"/>
        <a:ext cx="753407" cy="753407"/>
      </dsp:txXfrm>
    </dsp:sp>
    <dsp:sp modelId="{5A4E69F3-B4CA-494F-AE50-118ECCD59691}">
      <dsp:nvSpPr>
        <dsp:cNvPr id="0" name=""/>
        <dsp:cNvSpPr/>
      </dsp:nvSpPr>
      <dsp:spPr>
        <a:xfrm rot="10800000">
          <a:off x="1191412" y="2327583"/>
          <a:ext cx="360605" cy="38847"/>
        </a:xfrm>
        <a:custGeom>
          <a:avLst/>
          <a:gdLst/>
          <a:ahLst/>
          <a:cxnLst/>
          <a:rect l="0" t="0" r="0" b="0"/>
          <a:pathLst>
            <a:path>
              <a:moveTo>
                <a:pt x="0" y="19423"/>
              </a:moveTo>
              <a:lnTo>
                <a:pt x="360605"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362700" y="2337992"/>
        <a:ext cx="18030" cy="18030"/>
      </dsp:txXfrm>
    </dsp:sp>
    <dsp:sp modelId="{6EC1674D-E447-4821-AA37-B4040D786EA1}">
      <dsp:nvSpPr>
        <dsp:cNvPr id="0" name=""/>
        <dsp:cNvSpPr/>
      </dsp:nvSpPr>
      <dsp:spPr>
        <a:xfrm>
          <a:off x="125935" y="1814268"/>
          <a:ext cx="1065477" cy="10654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err="1"/>
            <a:t>En</a:t>
          </a:r>
          <a:r>
            <a:rPr lang="en-GB" sz="1200" kern="1200"/>
            <a:t>-route national charging network</a:t>
          </a:r>
        </a:p>
      </dsp:txBody>
      <dsp:txXfrm>
        <a:off x="281970" y="1970303"/>
        <a:ext cx="753407" cy="753407"/>
      </dsp:txXfrm>
    </dsp:sp>
    <dsp:sp modelId="{17983150-38A3-470E-B854-198FB0CD2915}">
      <dsp:nvSpPr>
        <dsp:cNvPr id="0" name=""/>
        <dsp:cNvSpPr/>
      </dsp:nvSpPr>
      <dsp:spPr>
        <a:xfrm rot="13500000">
          <a:off x="1512132" y="1553296"/>
          <a:ext cx="364031" cy="38847"/>
        </a:xfrm>
        <a:custGeom>
          <a:avLst/>
          <a:gdLst/>
          <a:ahLst/>
          <a:cxnLst/>
          <a:rect l="0" t="0" r="0" b="0"/>
          <a:pathLst>
            <a:path>
              <a:moveTo>
                <a:pt x="0" y="19423"/>
              </a:moveTo>
              <a:lnTo>
                <a:pt x="364031" y="194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685047" y="1563619"/>
        <a:ext cx="18201" cy="18201"/>
      </dsp:txXfrm>
    </dsp:sp>
    <dsp:sp modelId="{1398A9F6-D97F-432D-88F0-2D19132771BD}">
      <dsp:nvSpPr>
        <dsp:cNvPr id="0" name=""/>
        <dsp:cNvSpPr/>
      </dsp:nvSpPr>
      <dsp:spPr>
        <a:xfrm>
          <a:off x="656002" y="534574"/>
          <a:ext cx="1065477" cy="1065477"/>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err="1"/>
            <a:t>En</a:t>
          </a:r>
          <a:r>
            <a:rPr lang="en-GB" sz="1200" kern="1200"/>
            <a:t>-route local charging station</a:t>
          </a:r>
        </a:p>
      </dsp:txBody>
      <dsp:txXfrm>
        <a:off x="812037" y="690609"/>
        <a:ext cx="753407" cy="753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A69C6-A61C-41E9-A760-B59FD9DB1342}">
      <dsp:nvSpPr>
        <dsp:cNvPr id="0" name=""/>
        <dsp:cNvSpPr/>
      </dsp:nvSpPr>
      <dsp:spPr>
        <a:xfrm>
          <a:off x="1525391" y="1383130"/>
          <a:ext cx="1728055" cy="1728055"/>
        </a:xfrm>
        <a:prstGeom prst="ellipse">
          <a:avLst/>
        </a:prstGeom>
        <a:solidFill>
          <a:srgbClr val="0029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7 vehicle archetypes</a:t>
          </a:r>
        </a:p>
      </dsp:txBody>
      <dsp:txXfrm>
        <a:off x="1778459" y="1636198"/>
        <a:ext cx="1221919" cy="1221919"/>
      </dsp:txXfrm>
    </dsp:sp>
    <dsp:sp modelId="{2E5CC751-1949-4BD0-A848-9C2F548D0948}">
      <dsp:nvSpPr>
        <dsp:cNvPr id="0" name=""/>
        <dsp:cNvSpPr/>
      </dsp:nvSpPr>
      <dsp:spPr>
        <a:xfrm rot="16200000">
          <a:off x="2325032" y="1295416"/>
          <a:ext cx="128773" cy="46654"/>
        </a:xfrm>
        <a:custGeom>
          <a:avLst/>
          <a:gdLst/>
          <a:ahLst/>
          <a:cxnLst/>
          <a:rect l="0" t="0" r="0" b="0"/>
          <a:pathLst>
            <a:path>
              <a:moveTo>
                <a:pt x="0" y="23327"/>
              </a:moveTo>
              <a:lnTo>
                <a:pt x="128773" y="23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386200" y="1315524"/>
        <a:ext cx="6438" cy="6438"/>
      </dsp:txXfrm>
    </dsp:sp>
    <dsp:sp modelId="{7E35DB7E-6B7D-4889-BB2F-BDB0D3353EDC}">
      <dsp:nvSpPr>
        <dsp:cNvPr id="0" name=""/>
        <dsp:cNvSpPr/>
      </dsp:nvSpPr>
      <dsp:spPr>
        <a:xfrm>
          <a:off x="1770106" y="15731"/>
          <a:ext cx="1238625" cy="1238625"/>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Buses and coaches</a:t>
          </a:r>
        </a:p>
        <a:p>
          <a:pPr marL="57150" lvl="1" indent="-57150" algn="ctr" defTabSz="444500">
            <a:lnSpc>
              <a:spcPct val="90000"/>
            </a:lnSpc>
            <a:spcBef>
              <a:spcPct val="0"/>
            </a:spcBef>
            <a:spcAft>
              <a:spcPct val="15000"/>
            </a:spcAft>
            <a:buChar char="•"/>
          </a:pPr>
          <a:r>
            <a:rPr lang="en-GB" sz="1000" kern="1200"/>
            <a:t>Battery electric</a:t>
          </a:r>
        </a:p>
      </dsp:txBody>
      <dsp:txXfrm>
        <a:off x="1951498" y="197123"/>
        <a:ext cx="875841" cy="875841"/>
      </dsp:txXfrm>
    </dsp:sp>
    <dsp:sp modelId="{01769726-61E6-4CD5-8F77-C09687030060}">
      <dsp:nvSpPr>
        <dsp:cNvPr id="0" name=""/>
        <dsp:cNvSpPr/>
      </dsp:nvSpPr>
      <dsp:spPr>
        <a:xfrm rot="20520000">
          <a:off x="3208007" y="1936935"/>
          <a:ext cx="128773" cy="46654"/>
        </a:xfrm>
        <a:custGeom>
          <a:avLst/>
          <a:gdLst/>
          <a:ahLst/>
          <a:cxnLst/>
          <a:rect l="0" t="0" r="0" b="0"/>
          <a:pathLst>
            <a:path>
              <a:moveTo>
                <a:pt x="0" y="23327"/>
              </a:moveTo>
              <a:lnTo>
                <a:pt x="128773" y="23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269175" y="1957043"/>
        <a:ext cx="6438" cy="6438"/>
      </dsp:txXfrm>
    </dsp:sp>
    <dsp:sp modelId="{729F3121-F561-4248-B254-EE28AC71A834}">
      <dsp:nvSpPr>
        <dsp:cNvPr id="0" name=""/>
        <dsp:cNvSpPr/>
      </dsp:nvSpPr>
      <dsp:spPr>
        <a:xfrm>
          <a:off x="3303318" y="1129675"/>
          <a:ext cx="1238625" cy="1238625"/>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Cars</a:t>
          </a:r>
        </a:p>
        <a:p>
          <a:pPr marL="57150" lvl="1" indent="-57150" algn="ctr" defTabSz="444500">
            <a:lnSpc>
              <a:spcPct val="90000"/>
            </a:lnSpc>
            <a:spcBef>
              <a:spcPct val="0"/>
            </a:spcBef>
            <a:spcAft>
              <a:spcPct val="15000"/>
            </a:spcAft>
            <a:buChar char="•"/>
          </a:pPr>
          <a:r>
            <a:rPr lang="en-GB" sz="1000" kern="1200"/>
            <a:t>Battery electric</a:t>
          </a:r>
        </a:p>
        <a:p>
          <a:pPr marL="57150" lvl="1" indent="-57150" algn="ctr" defTabSz="444500">
            <a:lnSpc>
              <a:spcPct val="90000"/>
            </a:lnSpc>
            <a:spcBef>
              <a:spcPct val="0"/>
            </a:spcBef>
            <a:spcAft>
              <a:spcPct val="15000"/>
            </a:spcAft>
            <a:buChar char="•"/>
          </a:pPr>
          <a:r>
            <a:rPr lang="en-GB" sz="1000" kern="1200"/>
            <a:t>Plug-in hybrid</a:t>
          </a:r>
        </a:p>
      </dsp:txBody>
      <dsp:txXfrm>
        <a:off x="3484710" y="1311067"/>
        <a:ext cx="875841" cy="875841"/>
      </dsp:txXfrm>
    </dsp:sp>
    <dsp:sp modelId="{07EFE793-8929-4D31-9375-D6D5A1633F28}">
      <dsp:nvSpPr>
        <dsp:cNvPr id="0" name=""/>
        <dsp:cNvSpPr/>
      </dsp:nvSpPr>
      <dsp:spPr>
        <a:xfrm rot="3240000">
          <a:off x="2870741" y="2974935"/>
          <a:ext cx="128773" cy="46654"/>
        </a:xfrm>
        <a:custGeom>
          <a:avLst/>
          <a:gdLst/>
          <a:ahLst/>
          <a:cxnLst/>
          <a:rect l="0" t="0" r="0" b="0"/>
          <a:pathLst>
            <a:path>
              <a:moveTo>
                <a:pt x="0" y="23327"/>
              </a:moveTo>
              <a:lnTo>
                <a:pt x="128773" y="23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31908" y="2995042"/>
        <a:ext cx="6438" cy="6438"/>
      </dsp:txXfrm>
    </dsp:sp>
    <dsp:sp modelId="{68828F17-666C-4FD4-9367-0E3FBC541735}">
      <dsp:nvSpPr>
        <dsp:cNvPr id="0" name=""/>
        <dsp:cNvSpPr/>
      </dsp:nvSpPr>
      <dsp:spPr>
        <a:xfrm>
          <a:off x="2717683" y="2932073"/>
          <a:ext cx="1238625" cy="1238625"/>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LGVs</a:t>
          </a:r>
        </a:p>
        <a:p>
          <a:pPr marL="57150" lvl="1" indent="-57150" algn="ctr" defTabSz="444500">
            <a:lnSpc>
              <a:spcPct val="90000"/>
            </a:lnSpc>
            <a:spcBef>
              <a:spcPct val="0"/>
            </a:spcBef>
            <a:spcAft>
              <a:spcPct val="15000"/>
            </a:spcAft>
            <a:buChar char="•"/>
          </a:pPr>
          <a:r>
            <a:rPr lang="en-GB" sz="1000" kern="1200"/>
            <a:t>Battery electric</a:t>
          </a:r>
        </a:p>
        <a:p>
          <a:pPr marL="57150" lvl="1" indent="-57150" algn="ctr" defTabSz="444500">
            <a:lnSpc>
              <a:spcPct val="90000"/>
            </a:lnSpc>
            <a:spcBef>
              <a:spcPct val="0"/>
            </a:spcBef>
            <a:spcAft>
              <a:spcPct val="15000"/>
            </a:spcAft>
            <a:buChar char="•"/>
          </a:pPr>
          <a:r>
            <a:rPr lang="en-GB" sz="1000" kern="1200"/>
            <a:t>Plug-in hybrid</a:t>
          </a:r>
        </a:p>
      </dsp:txBody>
      <dsp:txXfrm>
        <a:off x="2899075" y="3113465"/>
        <a:ext cx="875841" cy="875841"/>
      </dsp:txXfrm>
    </dsp:sp>
    <dsp:sp modelId="{47D62FAE-EC14-4C78-9D06-0A8B70F6CFAE}">
      <dsp:nvSpPr>
        <dsp:cNvPr id="0" name=""/>
        <dsp:cNvSpPr/>
      </dsp:nvSpPr>
      <dsp:spPr>
        <a:xfrm rot="7560000">
          <a:off x="1779324" y="2974935"/>
          <a:ext cx="128773" cy="46654"/>
        </a:xfrm>
        <a:custGeom>
          <a:avLst/>
          <a:gdLst/>
          <a:ahLst/>
          <a:cxnLst/>
          <a:rect l="0" t="0" r="0" b="0"/>
          <a:pathLst>
            <a:path>
              <a:moveTo>
                <a:pt x="0" y="23327"/>
              </a:moveTo>
              <a:lnTo>
                <a:pt x="128773" y="23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40491" y="2995042"/>
        <a:ext cx="6438" cy="6438"/>
      </dsp:txXfrm>
    </dsp:sp>
    <dsp:sp modelId="{E4F53D70-4906-494D-B7CB-2075EFAB27C9}">
      <dsp:nvSpPr>
        <dsp:cNvPr id="0" name=""/>
        <dsp:cNvSpPr/>
      </dsp:nvSpPr>
      <dsp:spPr>
        <a:xfrm>
          <a:off x="822529" y="2932073"/>
          <a:ext cx="1238625" cy="1238625"/>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Motorcycles</a:t>
          </a:r>
        </a:p>
        <a:p>
          <a:pPr marL="57150" lvl="1" indent="-57150" algn="ctr" defTabSz="444500">
            <a:lnSpc>
              <a:spcPct val="90000"/>
            </a:lnSpc>
            <a:spcBef>
              <a:spcPct val="0"/>
            </a:spcBef>
            <a:spcAft>
              <a:spcPct val="15000"/>
            </a:spcAft>
            <a:buChar char="•"/>
          </a:pPr>
          <a:r>
            <a:rPr lang="en-GB" sz="1000" kern="1200"/>
            <a:t>Battery electric</a:t>
          </a:r>
        </a:p>
      </dsp:txBody>
      <dsp:txXfrm>
        <a:off x="1003921" y="3113465"/>
        <a:ext cx="875841" cy="875841"/>
      </dsp:txXfrm>
    </dsp:sp>
    <dsp:sp modelId="{0496593B-9CDC-4FDF-8663-BC58138DFFF3}">
      <dsp:nvSpPr>
        <dsp:cNvPr id="0" name=""/>
        <dsp:cNvSpPr/>
      </dsp:nvSpPr>
      <dsp:spPr>
        <a:xfrm rot="11880000">
          <a:off x="1442057" y="1936935"/>
          <a:ext cx="128773" cy="46654"/>
        </a:xfrm>
        <a:custGeom>
          <a:avLst/>
          <a:gdLst/>
          <a:ahLst/>
          <a:cxnLst/>
          <a:rect l="0" t="0" r="0" b="0"/>
          <a:pathLst>
            <a:path>
              <a:moveTo>
                <a:pt x="0" y="23327"/>
              </a:moveTo>
              <a:lnTo>
                <a:pt x="128773" y="23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503225" y="1957043"/>
        <a:ext cx="6438" cy="6438"/>
      </dsp:txXfrm>
    </dsp:sp>
    <dsp:sp modelId="{06BB1952-E18D-42EF-976F-1B30362C8B02}">
      <dsp:nvSpPr>
        <dsp:cNvPr id="0" name=""/>
        <dsp:cNvSpPr/>
      </dsp:nvSpPr>
      <dsp:spPr>
        <a:xfrm>
          <a:off x="236894" y="1129675"/>
          <a:ext cx="1238625" cy="1238625"/>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t>HGVs</a:t>
          </a:r>
        </a:p>
        <a:p>
          <a:pPr marL="57150" lvl="1" indent="-57150" algn="ctr" defTabSz="444500">
            <a:lnSpc>
              <a:spcPct val="90000"/>
            </a:lnSpc>
            <a:spcBef>
              <a:spcPct val="0"/>
            </a:spcBef>
            <a:spcAft>
              <a:spcPct val="15000"/>
            </a:spcAft>
            <a:buChar char="•"/>
          </a:pPr>
          <a:r>
            <a:rPr lang="en-GB" sz="1000" kern="1200"/>
            <a:t>Battery electric</a:t>
          </a:r>
        </a:p>
      </dsp:txBody>
      <dsp:txXfrm>
        <a:off x="418286" y="1311067"/>
        <a:ext cx="875841" cy="875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A54C7-2512-4DA6-8285-1DAA5742DB49}">
      <dsp:nvSpPr>
        <dsp:cNvPr id="0" name=""/>
        <dsp:cNvSpPr/>
      </dsp:nvSpPr>
      <dsp:spPr>
        <a:xfrm>
          <a:off x="285356" y="1274836"/>
          <a:ext cx="1627930" cy="1627442"/>
        </a:xfrm>
        <a:prstGeom prst="ellipse">
          <a:avLst/>
        </a:prstGeom>
        <a:solidFill>
          <a:srgbClr val="0029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Heat pumps</a:t>
          </a:r>
        </a:p>
      </dsp:txBody>
      <dsp:txXfrm>
        <a:off x="523761" y="1513169"/>
        <a:ext cx="1151120" cy="1150776"/>
      </dsp:txXfrm>
    </dsp:sp>
    <dsp:sp modelId="{FBAEBD80-F74D-45F0-94D7-D733AD69BAEF}">
      <dsp:nvSpPr>
        <dsp:cNvPr id="0" name=""/>
        <dsp:cNvSpPr/>
      </dsp:nvSpPr>
      <dsp:spPr>
        <a:xfrm rot="17705520">
          <a:off x="1413990" y="1256195"/>
          <a:ext cx="105661" cy="95097"/>
        </a:xfrm>
        <a:custGeom>
          <a:avLst/>
          <a:gdLst/>
          <a:ahLst/>
          <a:cxnLst/>
          <a:rect l="0" t="0" r="0" b="0"/>
          <a:pathLst>
            <a:path>
              <a:moveTo>
                <a:pt x="0" y="47548"/>
              </a:moveTo>
              <a:lnTo>
                <a:pt x="105661" y="47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a:off x="1464179" y="1301102"/>
        <a:ext cx="5283" cy="5283"/>
      </dsp:txXfrm>
    </dsp:sp>
    <dsp:sp modelId="{F73B6CF2-8C28-4999-8750-45C2998C5ADD}">
      <dsp:nvSpPr>
        <dsp:cNvPr id="0" name=""/>
        <dsp:cNvSpPr/>
      </dsp:nvSpPr>
      <dsp:spPr>
        <a:xfrm>
          <a:off x="1208855" y="328209"/>
          <a:ext cx="973631" cy="973631"/>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Electric</a:t>
          </a:r>
        </a:p>
      </dsp:txBody>
      <dsp:txXfrm>
        <a:off x="1351440" y="470794"/>
        <a:ext cx="688461" cy="688461"/>
      </dsp:txXfrm>
    </dsp:sp>
    <dsp:sp modelId="{B71C528F-5B29-47F7-8745-52763EA42ABA}">
      <dsp:nvSpPr>
        <dsp:cNvPr id="0" name=""/>
        <dsp:cNvSpPr/>
      </dsp:nvSpPr>
      <dsp:spPr>
        <a:xfrm rot="6831778">
          <a:off x="642918" y="2868024"/>
          <a:ext cx="181119" cy="95097"/>
        </a:xfrm>
        <a:custGeom>
          <a:avLst/>
          <a:gdLst/>
          <a:ahLst/>
          <a:cxnLst/>
          <a:rect l="0" t="0" r="0" b="0"/>
          <a:pathLst>
            <a:path>
              <a:moveTo>
                <a:pt x="0" y="47548"/>
              </a:moveTo>
              <a:lnTo>
                <a:pt x="181119" y="475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GB" sz="400" kern="1200"/>
        </a:p>
      </dsp:txBody>
      <dsp:txXfrm rot="10800000">
        <a:off x="728949" y="2911045"/>
        <a:ext cx="9055" cy="9055"/>
      </dsp:txXfrm>
    </dsp:sp>
    <dsp:sp modelId="{349E1ECA-0733-4A20-A506-2B86BA894396}">
      <dsp:nvSpPr>
        <dsp:cNvPr id="0" name=""/>
        <dsp:cNvSpPr/>
      </dsp:nvSpPr>
      <dsp:spPr>
        <a:xfrm>
          <a:off x="0" y="2955979"/>
          <a:ext cx="992263" cy="992263"/>
        </a:xfrm>
        <a:prstGeom prst="ellips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Hybrid gas</a:t>
          </a:r>
        </a:p>
      </dsp:txBody>
      <dsp:txXfrm>
        <a:off x="145314" y="3101293"/>
        <a:ext cx="701635" cy="7016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ABEF7-4521-406B-8AD0-16CCD0AB2C28}">
      <dsp:nvSpPr>
        <dsp:cNvPr id="0" name=""/>
        <dsp:cNvSpPr/>
      </dsp:nvSpPr>
      <dsp:spPr>
        <a:xfrm>
          <a:off x="105432" y="959"/>
          <a:ext cx="1581494" cy="1581494"/>
        </a:xfrm>
        <a:prstGeom prst="ellipse">
          <a:avLst/>
        </a:prstGeom>
        <a:solidFill>
          <a:srgbClr val="0029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Domestic rooftop solar PV</a:t>
          </a:r>
        </a:p>
      </dsp:txBody>
      <dsp:txXfrm>
        <a:off x="337036" y="232563"/>
        <a:ext cx="1118286" cy="111828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2946576" cy="495765"/>
          </a:xfrm>
          <a:prstGeom prst="rect">
            <a:avLst/>
          </a:prstGeom>
        </p:spPr>
        <p:txBody>
          <a:bodyPr vert="horz" lIns="90343" tIns="45171" rIns="90343" bIns="45171"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487" y="6"/>
            <a:ext cx="2946575" cy="495765"/>
          </a:xfrm>
          <a:prstGeom prst="rect">
            <a:avLst/>
          </a:prstGeom>
        </p:spPr>
        <p:txBody>
          <a:bodyPr vert="horz" lIns="90343" tIns="45171" rIns="90343" bIns="45171" rtlCol="0"/>
          <a:lstStyle>
            <a:lvl1pPr algn="r" fontAlgn="auto">
              <a:spcBef>
                <a:spcPts val="0"/>
              </a:spcBef>
              <a:spcAft>
                <a:spcPts val="0"/>
              </a:spcAft>
              <a:defRPr sz="1200">
                <a:latin typeface="+mn-lt"/>
                <a:cs typeface="+mn-cs"/>
              </a:defRPr>
            </a:lvl1pPr>
          </a:lstStyle>
          <a:p>
            <a:pPr>
              <a:defRPr/>
            </a:pPr>
            <a:fld id="{329DB658-AD4A-46F0-AC2D-0F0A9D9174B5}" type="datetimeFigureOut">
              <a:rPr lang="en-GB"/>
              <a:pPr>
                <a:defRPr/>
              </a:pPr>
              <a:t>08/11/2021</a:t>
            </a:fld>
            <a:endParaRPr lang="en-GB"/>
          </a:p>
        </p:txBody>
      </p:sp>
      <p:sp>
        <p:nvSpPr>
          <p:cNvPr id="4" name="Footer Placeholder 3"/>
          <p:cNvSpPr>
            <a:spLocks noGrp="1"/>
          </p:cNvSpPr>
          <p:nvPr>
            <p:ph type="ftr" sz="quarter" idx="2"/>
          </p:nvPr>
        </p:nvSpPr>
        <p:spPr>
          <a:xfrm>
            <a:off x="0" y="9378487"/>
            <a:ext cx="2946576" cy="495765"/>
          </a:xfrm>
          <a:prstGeom prst="rect">
            <a:avLst/>
          </a:prstGeom>
        </p:spPr>
        <p:txBody>
          <a:bodyPr vert="horz" lIns="90343" tIns="45171" rIns="90343" bIns="45171"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487" y="9378487"/>
            <a:ext cx="2946575" cy="495765"/>
          </a:xfrm>
          <a:prstGeom prst="rect">
            <a:avLst/>
          </a:prstGeom>
        </p:spPr>
        <p:txBody>
          <a:bodyPr vert="horz" lIns="90343" tIns="45171" rIns="90343" bIns="45171" rtlCol="0" anchor="b"/>
          <a:lstStyle>
            <a:lvl1pPr algn="r" fontAlgn="auto">
              <a:spcBef>
                <a:spcPts val="0"/>
              </a:spcBef>
              <a:spcAft>
                <a:spcPts val="0"/>
              </a:spcAft>
              <a:defRPr sz="1200">
                <a:latin typeface="+mn-lt"/>
                <a:cs typeface="+mn-cs"/>
              </a:defRPr>
            </a:lvl1pPr>
          </a:lstStyle>
          <a:p>
            <a:pPr>
              <a:defRPr/>
            </a:pPr>
            <a:fld id="{B7E425E0-B8EB-4130-93E3-84B0B65145B6}" type="slidenum">
              <a:rPr lang="en-GB"/>
              <a:pPr>
                <a:defRPr/>
              </a:pPr>
              <a:t>‹#›</a:t>
            </a:fld>
            <a:endParaRPr lang="en-GB"/>
          </a:p>
        </p:txBody>
      </p:sp>
    </p:spTree>
    <p:extLst>
      <p:ext uri="{BB962C8B-B14F-4D97-AF65-F5344CB8AC3E}">
        <p14:creationId xmlns:p14="http://schemas.microsoft.com/office/powerpoint/2010/main" val="200469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2946576" cy="495765"/>
          </a:xfrm>
          <a:prstGeom prst="rect">
            <a:avLst/>
          </a:prstGeom>
        </p:spPr>
        <p:txBody>
          <a:bodyPr vert="horz" lIns="90343" tIns="45171" rIns="90343" bIns="45171"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487" y="6"/>
            <a:ext cx="2946575" cy="495765"/>
          </a:xfrm>
          <a:prstGeom prst="rect">
            <a:avLst/>
          </a:prstGeom>
        </p:spPr>
        <p:txBody>
          <a:bodyPr vert="horz" lIns="90343" tIns="45171" rIns="90343" bIns="45171" rtlCol="0"/>
          <a:lstStyle>
            <a:lvl1pPr algn="r" fontAlgn="auto">
              <a:spcBef>
                <a:spcPts val="0"/>
              </a:spcBef>
              <a:spcAft>
                <a:spcPts val="0"/>
              </a:spcAft>
              <a:defRPr sz="1200">
                <a:latin typeface="+mn-lt"/>
                <a:cs typeface="+mn-cs"/>
              </a:defRPr>
            </a:lvl1pPr>
          </a:lstStyle>
          <a:p>
            <a:pPr>
              <a:defRPr/>
            </a:pPr>
            <a:fld id="{24A0CAC0-E853-435B-87A3-E902000F1EDA}" type="datetimeFigureOut">
              <a:rPr lang="en-GB"/>
              <a:pPr>
                <a:defRPr/>
              </a:pPr>
              <a:t>08/11/2021</a:t>
            </a:fld>
            <a:endParaRPr lang="en-GB"/>
          </a:p>
        </p:txBody>
      </p:sp>
      <p:sp>
        <p:nvSpPr>
          <p:cNvPr id="4" name="Slide Image Placeholder 3"/>
          <p:cNvSpPr>
            <a:spLocks noGrp="1" noRot="1" noChangeAspect="1"/>
          </p:cNvSpPr>
          <p:nvPr>
            <p:ph type="sldImg" idx="2"/>
          </p:nvPr>
        </p:nvSpPr>
        <p:spPr>
          <a:xfrm>
            <a:off x="434975" y="1233488"/>
            <a:ext cx="5927725" cy="3333750"/>
          </a:xfrm>
          <a:prstGeom prst="rect">
            <a:avLst/>
          </a:prstGeom>
          <a:noFill/>
          <a:ln w="12700">
            <a:solidFill>
              <a:prstClr val="black"/>
            </a:solidFill>
          </a:ln>
        </p:spPr>
        <p:txBody>
          <a:bodyPr vert="horz" lIns="90343" tIns="45171" rIns="90343" bIns="45171" rtlCol="0" anchor="ctr"/>
          <a:lstStyle/>
          <a:p>
            <a:pPr lvl="0"/>
            <a:endParaRPr lang="en-GB" noProof="0"/>
          </a:p>
        </p:txBody>
      </p:sp>
      <p:sp>
        <p:nvSpPr>
          <p:cNvPr id="5" name="Notes Placeholder 4"/>
          <p:cNvSpPr>
            <a:spLocks noGrp="1"/>
          </p:cNvSpPr>
          <p:nvPr>
            <p:ph type="body" sz="quarter" idx="3"/>
          </p:nvPr>
        </p:nvSpPr>
        <p:spPr>
          <a:xfrm>
            <a:off x="679606" y="4750820"/>
            <a:ext cx="5438464" cy="3890336"/>
          </a:xfrm>
          <a:prstGeom prst="rect">
            <a:avLst/>
          </a:prstGeom>
        </p:spPr>
        <p:txBody>
          <a:bodyPr vert="horz" lIns="90343" tIns="45171" rIns="90343" bIns="4517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8487"/>
            <a:ext cx="2946576" cy="495765"/>
          </a:xfrm>
          <a:prstGeom prst="rect">
            <a:avLst/>
          </a:prstGeom>
        </p:spPr>
        <p:txBody>
          <a:bodyPr vert="horz" lIns="90343" tIns="45171" rIns="90343" bIns="45171"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487" y="9378487"/>
            <a:ext cx="2946575" cy="495765"/>
          </a:xfrm>
          <a:prstGeom prst="rect">
            <a:avLst/>
          </a:prstGeom>
        </p:spPr>
        <p:txBody>
          <a:bodyPr vert="horz" lIns="90343" tIns="45171" rIns="90343" bIns="45171" rtlCol="0" anchor="b"/>
          <a:lstStyle>
            <a:lvl1pPr algn="r" fontAlgn="auto">
              <a:spcBef>
                <a:spcPts val="0"/>
              </a:spcBef>
              <a:spcAft>
                <a:spcPts val="0"/>
              </a:spcAft>
              <a:defRPr sz="1200">
                <a:latin typeface="+mn-lt"/>
                <a:cs typeface="+mn-cs"/>
              </a:defRPr>
            </a:lvl1pPr>
          </a:lstStyle>
          <a:p>
            <a:pPr>
              <a:defRPr/>
            </a:pPr>
            <a:fld id="{EE54E206-D016-4A31-807F-32C7E53067D4}" type="slidenum">
              <a:rPr lang="en-GB"/>
              <a:pPr>
                <a:defRPr/>
              </a:pPr>
              <a:t>‹#›</a:t>
            </a:fld>
            <a:endParaRPr lang="en-GB"/>
          </a:p>
        </p:txBody>
      </p:sp>
    </p:spTree>
    <p:extLst>
      <p:ext uri="{BB962C8B-B14F-4D97-AF65-F5344CB8AC3E}">
        <p14:creationId xmlns:p14="http://schemas.microsoft.com/office/powerpoint/2010/main" val="4031550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End.</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Duration </a:t>
            </a:r>
            <a:r>
              <a:rPr lang="en-GB" sz="1200" kern="1200" dirty="0">
                <a:solidFill>
                  <a:schemeClr val="tx1"/>
                </a:solidFill>
                <a:effectLst/>
                <a:latin typeface="+mn-lt"/>
                <a:ea typeface="+mn-ea"/>
                <a:cs typeface="+mn-cs"/>
              </a:rPr>
              <a:t>– 20 mins talking time, then Q&amp;A after</a:t>
            </a:r>
          </a:p>
          <a:p>
            <a:endParaRPr lang="en-GB" dirty="0"/>
          </a:p>
        </p:txBody>
      </p:sp>
      <p:sp>
        <p:nvSpPr>
          <p:cNvPr id="4" name="Slide Number Placeholder 3"/>
          <p:cNvSpPr>
            <a:spLocks noGrp="1"/>
          </p:cNvSpPr>
          <p:nvPr>
            <p:ph type="sldNum" sz="quarter" idx="5"/>
          </p:nvPr>
        </p:nvSpPr>
        <p:spPr/>
        <p:txBody>
          <a:bodyPr/>
          <a:lstStyle/>
          <a:p>
            <a:pPr>
              <a:defRPr/>
            </a:pPr>
            <a:fld id="{EE54E206-D016-4A31-807F-32C7E53067D4}" type="slidenum">
              <a:rPr lang="en-GB" smtClean="0"/>
              <a:pPr>
                <a:defRPr/>
              </a:pPr>
              <a:t>1</a:t>
            </a:fld>
            <a:endParaRPr lang="en-GB"/>
          </a:p>
        </p:txBody>
      </p:sp>
    </p:spTree>
    <p:extLst>
      <p:ext uri="{BB962C8B-B14F-4D97-AF65-F5344CB8AC3E}">
        <p14:creationId xmlns:p14="http://schemas.microsoft.com/office/powerpoint/2010/main" val="207467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how </a:t>
            </a:r>
            <a:r>
              <a:rPr lang="en-GB" sz="1200"/>
              <a:t>data and analytics are the first principle underpinning entire strategy</a:t>
            </a:r>
            <a:endParaRPr lang="en-GB"/>
          </a:p>
        </p:txBody>
      </p:sp>
      <p:sp>
        <p:nvSpPr>
          <p:cNvPr id="4" name="Slide Number Placeholder 3"/>
          <p:cNvSpPr>
            <a:spLocks noGrp="1"/>
          </p:cNvSpPr>
          <p:nvPr>
            <p:ph type="sldNum" sz="quarter" idx="5"/>
          </p:nvPr>
        </p:nvSpPr>
        <p:spPr/>
        <p:txBody>
          <a:bodyPr/>
          <a:lstStyle/>
          <a:p>
            <a:pPr>
              <a:defRPr/>
            </a:pPr>
            <a:fld id="{EE54E206-D016-4A31-807F-32C7E53067D4}" type="slidenum">
              <a:rPr lang="en-GB" smtClean="0"/>
              <a:pPr>
                <a:defRPr/>
              </a:pPr>
              <a:t>10</a:t>
            </a:fld>
            <a:endParaRPr lang="en-GB"/>
          </a:p>
        </p:txBody>
      </p:sp>
    </p:spTree>
    <p:extLst>
      <p:ext uri="{BB962C8B-B14F-4D97-AF65-F5344CB8AC3E}">
        <p14:creationId xmlns:p14="http://schemas.microsoft.com/office/powerpoint/2010/main" val="308846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229C-8BB8-464C-A43A-BB3AFE18D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882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78119-11B7-4758-8F13-40ED4D5BC9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95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229C-8BB8-464C-A43A-BB3AFE18D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46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86C200-514F-400E-B636-DB2C4D7A4B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345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E54E206-D016-4A31-807F-32C7E53067D4}" type="slidenum">
              <a:rPr lang="en-GB" smtClean="0"/>
              <a:pPr>
                <a:defRPr/>
              </a:pPr>
              <a:t>15</a:t>
            </a:fld>
            <a:endParaRPr lang="en-GB"/>
          </a:p>
        </p:txBody>
      </p:sp>
    </p:spTree>
    <p:extLst>
      <p:ext uri="{BB962C8B-B14F-4D97-AF65-F5344CB8AC3E}">
        <p14:creationId xmlns:p14="http://schemas.microsoft.com/office/powerpoint/2010/main" val="444585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78119-11B7-4758-8F13-40ED4D5BC9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886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1200" b="1" i="0" u="none" strike="noStrike" kern="1200" dirty="0">
                <a:solidFill>
                  <a:schemeClr val="tx1"/>
                </a:solidFill>
                <a:effectLst/>
                <a:latin typeface="+mn-lt"/>
                <a:ea typeface="+mn-ea"/>
                <a:cs typeface="+mn-cs"/>
              </a:rPr>
              <a:t>Source</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1" i="0" u="none" strike="noStrike" kern="1200" dirty="0">
                <a:solidFill>
                  <a:schemeClr val="tx1"/>
                </a:solidFill>
                <a:effectLst/>
                <a:latin typeface="+mn-lt"/>
                <a:ea typeface="+mn-ea"/>
                <a:cs typeface="+mn-cs"/>
              </a:rPr>
              <a:t>Data Required</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Maximo MDI</a:t>
            </a:r>
          </a:p>
          <a:p>
            <a:pPr rtl="0" eaLnBrk="1" fontAlgn="t" latinLnBrk="0" hangingPunct="1"/>
            <a:r>
              <a:rPr lang="en-GB" sz="1200" b="0" i="0" u="none" strike="noStrike" kern="1200" dirty="0">
                <a:solidFill>
                  <a:schemeClr val="tx1"/>
                </a:solidFill>
                <a:effectLst/>
                <a:latin typeface="+mn-lt"/>
                <a:ea typeface="+mn-ea"/>
                <a:cs typeface="+mn-cs"/>
              </a:rPr>
              <a:t>Transformer and feeder ratings, demand readings</a:t>
            </a:r>
          </a:p>
          <a:p>
            <a:pPr rtl="0" eaLnBrk="1" fontAlgn="t" latinLnBrk="0" hangingPunct="1"/>
            <a:r>
              <a:rPr lang="en-GB" sz="1200" b="0" i="0" u="none" strike="noStrike" kern="1200" dirty="0">
                <a:solidFill>
                  <a:schemeClr val="tx1"/>
                </a:solidFill>
                <a:effectLst/>
                <a:latin typeface="+mn-lt"/>
                <a:ea typeface="+mn-ea"/>
                <a:cs typeface="+mn-cs"/>
              </a:rPr>
              <a:t>Regen – EV projections</a:t>
            </a:r>
          </a:p>
          <a:p>
            <a:pPr rtl="0" eaLnBrk="1" fontAlgn="t" latinLnBrk="0" hangingPunct="1"/>
            <a:r>
              <a:rPr lang="en-GB" sz="1200" b="0" i="0" u="none" strike="noStrike" kern="1200" dirty="0">
                <a:solidFill>
                  <a:schemeClr val="tx1"/>
                </a:solidFill>
                <a:effectLst/>
                <a:latin typeface="+mn-lt"/>
                <a:ea typeface="+mn-ea"/>
                <a:cs typeface="+mn-cs"/>
              </a:rPr>
              <a:t>Projections of potential EV charger uptake linked to SSEN assets</a:t>
            </a:r>
          </a:p>
          <a:p>
            <a:pPr rtl="0" eaLnBrk="1" fontAlgn="t" latinLnBrk="0" hangingPunct="1"/>
            <a:r>
              <a:rPr lang="en-GB" sz="1200" b="0" i="0" u="none" strike="noStrike" kern="1200" dirty="0">
                <a:solidFill>
                  <a:schemeClr val="tx1"/>
                </a:solidFill>
                <a:effectLst/>
                <a:latin typeface="+mn-lt"/>
                <a:ea typeface="+mn-ea"/>
                <a:cs typeface="+mn-cs"/>
              </a:rPr>
              <a:t>EST – Home Analytics</a:t>
            </a:r>
          </a:p>
          <a:p>
            <a:pPr rtl="0" eaLnBrk="1" fontAlgn="t" latinLnBrk="0" hangingPunct="1"/>
            <a:r>
              <a:rPr lang="en-GB" sz="1200" b="0" i="0" u="none" strike="noStrike" kern="1200" dirty="0">
                <a:solidFill>
                  <a:schemeClr val="tx1"/>
                </a:solidFill>
                <a:effectLst/>
                <a:latin typeface="+mn-lt"/>
                <a:ea typeface="+mn-ea"/>
                <a:cs typeface="+mn-cs"/>
              </a:rPr>
              <a:t>Property and social demographic data (property types, gas/non-gas, etc.)</a:t>
            </a:r>
          </a:p>
          <a:p>
            <a:pPr rtl="0" eaLnBrk="1" fontAlgn="t" latinLnBrk="0" hangingPunct="1"/>
            <a:r>
              <a:rPr lang="en-GB" sz="1200" b="0" i="0" u="none" strike="noStrike" kern="1200" dirty="0">
                <a:solidFill>
                  <a:schemeClr val="tx1"/>
                </a:solidFill>
                <a:effectLst/>
                <a:latin typeface="+mn-lt"/>
                <a:ea typeface="+mn-ea"/>
                <a:cs typeface="+mn-cs"/>
              </a:rPr>
              <a:t>PI</a:t>
            </a:r>
          </a:p>
          <a:p>
            <a:pPr rtl="0" eaLnBrk="1" fontAlgn="t" latinLnBrk="0" hangingPunct="1"/>
            <a:r>
              <a:rPr lang="en-GB" sz="1200" b="0" i="0" u="none" strike="noStrike" kern="1200" dirty="0">
                <a:solidFill>
                  <a:schemeClr val="tx1"/>
                </a:solidFill>
                <a:effectLst/>
                <a:latin typeface="+mn-lt"/>
                <a:ea typeface="+mn-ea"/>
                <a:cs typeface="+mn-cs"/>
              </a:rPr>
              <a:t>HV transformer/feeder data</a:t>
            </a:r>
          </a:p>
          <a:p>
            <a:pPr rtl="0" eaLnBrk="1" fontAlgn="t" latinLnBrk="0" hangingPunct="1"/>
            <a:r>
              <a:rPr lang="en-GB" sz="1200" b="0" i="0" u="none" strike="noStrike" kern="1200" dirty="0">
                <a:solidFill>
                  <a:schemeClr val="tx1"/>
                </a:solidFill>
                <a:effectLst/>
                <a:latin typeface="+mn-lt"/>
                <a:ea typeface="+mn-ea"/>
                <a:cs typeface="+mn-cs"/>
              </a:rPr>
              <a:t>LV Monitoring</a:t>
            </a:r>
          </a:p>
          <a:p>
            <a:pPr rtl="0" eaLnBrk="1" fontAlgn="t" latinLnBrk="0" hangingPunct="1"/>
            <a:r>
              <a:rPr lang="en-GB" sz="1200" b="0" i="0" u="none" strike="noStrike" kern="1200" dirty="0">
                <a:solidFill>
                  <a:schemeClr val="tx1"/>
                </a:solidFill>
                <a:effectLst/>
                <a:latin typeface="+mn-lt"/>
                <a:ea typeface="+mn-ea"/>
                <a:cs typeface="+mn-cs"/>
              </a:rPr>
              <a:t>LV Monitoring data, giving transformer/feeder demand</a:t>
            </a:r>
          </a:p>
          <a:p>
            <a:pPr rtl="0" eaLnBrk="1" fontAlgn="t" latinLnBrk="0" hangingPunct="1"/>
            <a:r>
              <a:rPr lang="en-GB" sz="1200" b="0" i="0" u="none" strike="noStrike" kern="1200" dirty="0" err="1">
                <a:solidFill>
                  <a:schemeClr val="tx1"/>
                </a:solidFill>
                <a:effectLst/>
                <a:latin typeface="+mn-lt"/>
                <a:ea typeface="+mn-ea"/>
                <a:cs typeface="+mn-cs"/>
              </a:rPr>
              <a:t>PowerOn</a:t>
            </a:r>
            <a:endParaRPr lang="en-GB" sz="1200" b="0" i="0" u="none" strike="noStrike" kern="1200" dirty="0">
              <a:solidFill>
                <a:schemeClr val="tx1"/>
              </a:solidFill>
              <a:effectLst/>
              <a:latin typeface="+mn-lt"/>
              <a:ea typeface="+mn-ea"/>
              <a:cs typeface="+mn-cs"/>
            </a:endParaRPr>
          </a:p>
          <a:p>
            <a:pPr rtl="0" eaLnBrk="1" fontAlgn="t" latinLnBrk="0" hangingPunct="1"/>
            <a:r>
              <a:rPr lang="en-GB" sz="1200" b="0" i="0" u="none" strike="noStrike" kern="1200" dirty="0">
                <a:solidFill>
                  <a:schemeClr val="tx1"/>
                </a:solidFill>
                <a:effectLst/>
                <a:latin typeface="+mn-lt"/>
                <a:ea typeface="+mn-ea"/>
                <a:cs typeface="+mn-cs"/>
              </a:rPr>
              <a:t>Network structure</a:t>
            </a:r>
          </a:p>
          <a:p>
            <a:pPr rtl="0" eaLnBrk="1" fontAlgn="t" latinLnBrk="0" hangingPunct="1"/>
            <a:r>
              <a:rPr lang="en-GB" sz="1200" b="0" i="0" u="none" strike="noStrike" kern="1200" dirty="0">
                <a:solidFill>
                  <a:schemeClr val="tx1"/>
                </a:solidFill>
                <a:effectLst/>
                <a:latin typeface="+mn-lt"/>
                <a:ea typeface="+mn-ea"/>
                <a:cs typeface="+mn-cs"/>
              </a:rPr>
              <a:t>SIMS</a:t>
            </a:r>
          </a:p>
          <a:p>
            <a:pPr rtl="0" eaLnBrk="1" fontAlgn="t" latinLnBrk="0" hangingPunct="1"/>
            <a:r>
              <a:rPr lang="en-GB" sz="1200" b="0" i="0" u="none" strike="noStrike" kern="1200" dirty="0">
                <a:solidFill>
                  <a:schemeClr val="tx1"/>
                </a:solidFill>
                <a:effectLst/>
                <a:latin typeface="+mn-lt"/>
                <a:ea typeface="+mn-ea"/>
                <a:cs typeface="+mn-cs"/>
              </a:rPr>
              <a:t>MPAN counts</a:t>
            </a:r>
          </a:p>
          <a:p>
            <a:pPr rtl="0" eaLnBrk="1" fontAlgn="t" latinLnBrk="0" hangingPunct="1"/>
            <a:r>
              <a:rPr lang="en-GB" sz="1200" b="0" i="0" u="none" strike="noStrike" kern="1200" dirty="0">
                <a:solidFill>
                  <a:schemeClr val="tx1"/>
                </a:solidFill>
                <a:effectLst/>
                <a:latin typeface="+mn-lt"/>
                <a:ea typeface="+mn-ea"/>
                <a:cs typeface="+mn-cs"/>
              </a:rPr>
              <a:t>GIS</a:t>
            </a:r>
          </a:p>
          <a:p>
            <a:pPr rtl="0" eaLnBrk="1" fontAlgn="t" latinLnBrk="0" hangingPunct="1"/>
            <a:r>
              <a:rPr lang="en-GB" sz="1200" b="0" i="0" u="none" strike="noStrike" kern="1200" dirty="0">
                <a:solidFill>
                  <a:schemeClr val="tx1"/>
                </a:solidFill>
                <a:effectLst/>
                <a:latin typeface="+mn-lt"/>
                <a:ea typeface="+mn-ea"/>
                <a:cs typeface="+mn-cs"/>
              </a:rPr>
              <a:t>Mapping data of all SSEN assets</a:t>
            </a:r>
          </a:p>
          <a:p>
            <a:pPr rtl="0" eaLnBrk="1" fontAlgn="t" latinLnBrk="0" hangingPunct="1"/>
            <a:r>
              <a:rPr lang="en-GB" sz="1200" b="0" i="0" u="none" strike="noStrike" kern="1200" dirty="0">
                <a:solidFill>
                  <a:schemeClr val="tx1"/>
                </a:solidFill>
                <a:effectLst/>
                <a:latin typeface="+mn-lt"/>
                <a:ea typeface="+mn-ea"/>
                <a:cs typeface="+mn-cs"/>
              </a:rPr>
              <a:t>EAC</a:t>
            </a:r>
          </a:p>
          <a:p>
            <a:pPr rtl="0" eaLnBrk="1" fontAlgn="t" latinLnBrk="0" hangingPunct="1"/>
            <a:r>
              <a:rPr lang="en-GB" sz="1200" b="0" i="0" u="none" strike="noStrike" kern="1200" dirty="0">
                <a:solidFill>
                  <a:schemeClr val="tx1"/>
                </a:solidFill>
                <a:effectLst/>
                <a:latin typeface="+mn-lt"/>
                <a:ea typeface="+mn-ea"/>
                <a:cs typeface="+mn-cs"/>
              </a:rPr>
              <a:t>Estimated annual consumption figures per MPAN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229C-8BB8-464C-A43A-BB3AFE18D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527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panose="020F0502020204030204"/>
              </a:rPr>
              <a:t>NOTE: animation on this slide to show 2020 to 2050 change in visuals</a:t>
            </a:r>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229C-8BB8-464C-A43A-BB3AFE18D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275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panose="020F0502020204030204"/>
            </a:endParaRPr>
          </a:p>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229C-8BB8-464C-A43A-BB3AFE18D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49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As a Distribution Network Operator (DNO), Scottish and Southern Electricity Networks (SSEN) are responsible for maintaining a secure, reliable and cost-effective electricity network for nearly 3.8 million customers. We now need to provide that same level of service whilst simultaneously facilitating the transition to a decarbonised future; one that meets the UK’s net zero commitment. That represents such a dramatic change that our role will become one of a Distribution System Operator (DSO). The next 30 years will see unprecedented change in the ways that electricity is used, and our role is clear – to ensure both heat and transport can be decarbonised at the scale and pace our stakeholders demand for all the communities we serve.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HUGE raft of changes being proposed by Government to drive EV and HP uptake…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These changes generate numerous questions for us as a business. What does this mean for our assets, our priorities and our stakeholders? How and when should we invest? How big a role will flexibility have? How do we ensure the system is fair? How much does this change across our networks?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6450E-73B7-4B79-A188-EB455D021A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798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panose="020F0502020204030204"/>
              </a:rPr>
              <a:t>NOTE: animation on this slide to show 2020 to 2050 change in visuals</a:t>
            </a:r>
          </a:p>
          <a:p>
            <a:endParaRPr lang="en-GB">
              <a:cs typeface="Calibri" panose="020F0502020204030204"/>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4E206-D016-4A31-807F-32C7E53067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24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kern="1200" dirty="0">
                <a:solidFill>
                  <a:srgbClr val="000000"/>
                </a:solidFill>
                <a:latin typeface="Calibri" panose="020F0502020204030204" pitchFamily="34" charset="0"/>
                <a:ea typeface="+mn-ea"/>
                <a:cs typeface="+mn-cs"/>
              </a:rPr>
              <a:t>Equal EV.</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b="1" kern="1200" dirty="0">
                <a:solidFill>
                  <a:srgbClr val="000000"/>
                </a:solidFill>
                <a:latin typeface="Calibri" panose="020F0502020204030204" pitchFamily="34" charset="0"/>
                <a:ea typeface="+mn-ea"/>
                <a:cs typeface="+mn-cs"/>
              </a:rPr>
              <a:t>Skyline.</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b="1" kern="1200" dirty="0">
                <a:solidFill>
                  <a:srgbClr val="000000"/>
                </a:solidFill>
                <a:latin typeface="Calibri" panose="020F0502020204030204" pitchFamily="34" charset="0"/>
                <a:ea typeface="+mn-ea"/>
                <a:cs typeface="+mn-cs"/>
              </a:rPr>
              <a:t>LEVEL.</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b="1" kern="1200" dirty="0" err="1">
                <a:solidFill>
                  <a:srgbClr val="000000"/>
                </a:solidFill>
                <a:latin typeface="Calibri" panose="020F0502020204030204" pitchFamily="34" charset="0"/>
                <a:ea typeface="+mn-ea"/>
                <a:cs typeface="+mn-cs"/>
              </a:rPr>
              <a:t>Crowdflex</a:t>
            </a:r>
            <a:r>
              <a:rPr lang="en-GB" sz="1200" b="1" kern="1200" dirty="0">
                <a:solidFill>
                  <a:srgbClr val="000000"/>
                </a:solidFill>
                <a:latin typeface="Calibri" panose="020F0502020204030204" pitchFamily="34" charset="0"/>
                <a:ea typeface="+mn-ea"/>
                <a:cs typeface="+mn-cs"/>
              </a:rPr>
              <a:t>.</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b="1" kern="1200" dirty="0">
                <a:solidFill>
                  <a:srgbClr val="000000"/>
                </a:solidFill>
                <a:latin typeface="Calibri" panose="020F0502020204030204" pitchFamily="34" charset="0"/>
                <a:ea typeface="+mn-ea"/>
                <a:cs typeface="+mn-cs"/>
              </a:rPr>
              <a:t>E Tourism.</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b="1" kern="1200" dirty="0">
                <a:solidFill>
                  <a:srgbClr val="000000"/>
                </a:solidFill>
                <a:latin typeface="Calibri" panose="020F0502020204030204" pitchFamily="34" charset="0"/>
                <a:ea typeface="+mn-ea"/>
                <a:cs typeface="+mn-cs"/>
              </a:rPr>
              <a:t>Optimise Prime </a:t>
            </a:r>
            <a:r>
              <a:rPr lang="en-GB" sz="1200" kern="1200" dirty="0">
                <a:solidFill>
                  <a:srgbClr val="000000"/>
                </a:solidFill>
                <a:latin typeface="Calibri" panose="020F0502020204030204" pitchFamily="34" charset="0"/>
                <a:ea typeface="+mn-ea"/>
                <a:cs typeface="+mn-cs"/>
              </a:rPr>
              <a:t>– &gt;£30m, largest commercial fleet electrification trial – Hitachi, UKPN – fleets of Royal Mail, Centrica, Uber. Looking at identifying challenges and solutions in a toolkit for fleets </a:t>
            </a:r>
            <a:r>
              <a:rPr lang="en-GB" sz="1200" kern="1200" dirty="0" err="1">
                <a:solidFill>
                  <a:srgbClr val="000000"/>
                </a:solidFill>
                <a:latin typeface="Calibri" panose="020F0502020204030204" pitchFamily="34" charset="0"/>
                <a:ea typeface="+mn-ea"/>
                <a:cs typeface="+mn-cs"/>
              </a:rPr>
              <a:t>htat</a:t>
            </a:r>
            <a:r>
              <a:rPr lang="en-GB" sz="1200" kern="1200" dirty="0">
                <a:solidFill>
                  <a:srgbClr val="000000"/>
                </a:solidFill>
                <a:latin typeface="Calibri" panose="020F0502020204030204" pitchFamily="34" charset="0"/>
                <a:ea typeface="+mn-ea"/>
                <a:cs typeface="+mn-cs"/>
              </a:rPr>
              <a:t> charge at depot/home/public, and how can offer fleets up for flexibility services to earn revenue.</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b="1" kern="1200" dirty="0">
                <a:solidFill>
                  <a:srgbClr val="000000"/>
                </a:solidFill>
                <a:latin typeface="Calibri" panose="020F0502020204030204" pitchFamily="34" charset="0"/>
                <a:ea typeface="+mn-ea"/>
                <a:cs typeface="+mn-cs"/>
              </a:rPr>
              <a:t>Project LEO (Local Energy Oxfordshire)</a:t>
            </a:r>
          </a:p>
          <a:p>
            <a:pPr marL="0" indent="0">
              <a:buNone/>
            </a:pPr>
            <a:r>
              <a:rPr lang="en-GB" sz="1200" kern="1200" dirty="0">
                <a:solidFill>
                  <a:srgbClr val="000000"/>
                </a:solidFill>
                <a:latin typeface="Calibri" panose="020F0502020204030204" pitchFamily="34" charset="0"/>
                <a:ea typeface="+mn-ea"/>
                <a:cs typeface="+mn-cs"/>
              </a:rPr>
              <a:t>Funding source: Innovate UK (via the Smart Local Energy Systems competition)</a:t>
            </a:r>
          </a:p>
          <a:p>
            <a:pPr marL="0" indent="0">
              <a:buNone/>
            </a:pPr>
            <a:r>
              <a:rPr lang="en-GB" sz="1200" kern="1200" dirty="0">
                <a:solidFill>
                  <a:srgbClr val="000000"/>
                </a:solidFill>
                <a:latin typeface="Calibri" panose="020F0502020204030204" pitchFamily="34" charset="0"/>
                <a:ea typeface="+mn-ea"/>
                <a:cs typeface="+mn-cs"/>
              </a:rPr>
              <a:t>Funding values: Project costs £36.98m, Funding granted: £11.71m (note both include parts of TRANSITION project spend)</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kern="1200" dirty="0">
                <a:solidFill>
                  <a:srgbClr val="000000"/>
                </a:solidFill>
                <a:latin typeface="Calibri" panose="020F0502020204030204" pitchFamily="34" charset="0"/>
                <a:ea typeface="+mn-ea"/>
                <a:cs typeface="+mn-cs"/>
              </a:rPr>
              <a:t>Partners: EDF Energy, </a:t>
            </a:r>
            <a:r>
              <a:rPr lang="en-GB" sz="1200" kern="1200" dirty="0" err="1">
                <a:solidFill>
                  <a:srgbClr val="000000"/>
                </a:solidFill>
                <a:latin typeface="Calibri" panose="020F0502020204030204" pitchFamily="34" charset="0"/>
                <a:ea typeface="+mn-ea"/>
                <a:cs typeface="+mn-cs"/>
              </a:rPr>
              <a:t>Nuvve</a:t>
            </a:r>
            <a:r>
              <a:rPr lang="en-GB" sz="1200" kern="1200" dirty="0">
                <a:solidFill>
                  <a:srgbClr val="000000"/>
                </a:solidFill>
                <a:latin typeface="Calibri" panose="020F0502020204030204" pitchFamily="34" charset="0"/>
                <a:ea typeface="+mn-ea"/>
                <a:cs typeface="+mn-cs"/>
              </a:rPr>
              <a:t>, Piclo, Oxford City Council, Oxfordshire County Council, The Low Carbon Hub, University of Oxford, Oxford Brookes University</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kern="1200" dirty="0">
                <a:solidFill>
                  <a:srgbClr val="000000"/>
                </a:solidFill>
                <a:latin typeface="Calibri" panose="020F0502020204030204" pitchFamily="34" charset="0"/>
                <a:ea typeface="+mn-ea"/>
                <a:cs typeface="+mn-cs"/>
              </a:rPr>
              <a:t>Overview: The UK energy sector is going through a fundamental transition centred around meeting the low carbon generation ambitions, customers' active engagement and technology innovation. Smart, flexible and efficient are key attributes which the existing energy systems infrastructure must acquire to deliver this transition whilst guaranteeing security and affordability - which is at the core of Project LEO.</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kern="1200" dirty="0">
                <a:solidFill>
                  <a:srgbClr val="000000"/>
                </a:solidFill>
                <a:latin typeface="Calibri" panose="020F0502020204030204" pitchFamily="34" charset="0"/>
                <a:ea typeface="+mn-ea"/>
                <a:cs typeface="+mn-cs"/>
              </a:rPr>
              <a:t>As Oxfordshire’s energy system becomes increasingly decentralised with existing and emerging low carbon energy projects distributed across the county, it becomes increasingly important to develop a fully connected and integrated energy.</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kern="1200" dirty="0">
                <a:solidFill>
                  <a:srgbClr val="000000"/>
                </a:solidFill>
                <a:latin typeface="Calibri" panose="020F0502020204030204" pitchFamily="34" charset="0"/>
                <a:ea typeface="+mn-ea"/>
                <a:cs typeface="+mn-cs"/>
              </a:rPr>
              <a:t>Project LEO addresses key challenges by developing innovative funding models for new assets and demonstrating a world-leading local energy market - an innovative ecosystem that financially rewards participants to enable the deployment of clean generation across a constrained network in the most cost-effective manner. Specifically, it develops new local flexibility and energy markets to maximise the utilisation of the distributed generation, load, storage and network assets to enable innovative business models for investment for a low-carbon and smart energy system. </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kern="1200" dirty="0">
                <a:solidFill>
                  <a:srgbClr val="000000"/>
                </a:solidFill>
                <a:latin typeface="Calibri" panose="020F0502020204030204" pitchFamily="34" charset="0"/>
                <a:ea typeface="+mn-ea"/>
                <a:cs typeface="+mn-cs"/>
              </a:rPr>
              <a:t>The local energy market will be facilitated by four marketplace operators: Open Utility, Origami Energy (a sub-contractor to The Low Carbon Hub), EDF Energy, and </a:t>
            </a:r>
            <a:r>
              <a:rPr lang="en-GB" sz="1200" kern="1200" dirty="0" err="1">
                <a:solidFill>
                  <a:srgbClr val="000000"/>
                </a:solidFill>
                <a:latin typeface="Calibri" panose="020F0502020204030204" pitchFamily="34" charset="0"/>
                <a:ea typeface="+mn-ea"/>
                <a:cs typeface="+mn-cs"/>
              </a:rPr>
              <a:t>Nuvve</a:t>
            </a:r>
            <a:r>
              <a:rPr lang="en-GB" sz="1200" kern="1200" dirty="0">
                <a:solidFill>
                  <a:srgbClr val="000000"/>
                </a:solidFill>
                <a:latin typeface="Calibri" panose="020F0502020204030204" pitchFamily="34" charset="0"/>
                <a:ea typeface="+mn-ea"/>
                <a:cs typeface="+mn-cs"/>
              </a:rPr>
              <a:t>. The Oxford community is represented by the Low Carbon Hub which has 38 local energy projects, over 4MW of generation capacity and deep interactions with circa 30 local energy groups in Oxfordshire. The local public sector (Oxfordshire County Council, Oxford City Council, University of Oxford and Oxford Brookes University) bring flexible load in the form of their estates and smart energy projects from intelligent street lighting, vehicle to grid and responsive heat networks. Project LEO is further enhanced through global leading energy systems research capability brought by the University of Oxford consolidating multiple data sources and analysis tools to deliver a model for future local energy system mapping across all energy vectors. There is further interest from private sector developers to develop smart local energy systems that interact with Project LEO. The partnership represents the entire energy value chain in a compact and focused consortium, and leverages approximately £86 million of asset spend to trial multiple new innovations to maximise the value of local energy.</a:t>
            </a:r>
          </a:p>
          <a:p>
            <a:pPr marL="0" indent="0">
              <a:buNone/>
            </a:pPr>
            <a:endParaRPr lang="en-GB" sz="1200" kern="1200" dirty="0">
              <a:solidFill>
                <a:srgbClr val="000000"/>
              </a:solidFill>
              <a:latin typeface="Calibri" panose="020F0502020204030204" pitchFamily="34" charset="0"/>
              <a:ea typeface="+mn-ea"/>
              <a:cs typeface="+mn-cs"/>
            </a:endParaRPr>
          </a:p>
          <a:p>
            <a:pPr marL="0" indent="0">
              <a:buNone/>
            </a:pPr>
            <a:r>
              <a:rPr lang="en-GB" sz="1200" kern="1200" dirty="0">
                <a:solidFill>
                  <a:srgbClr val="000000"/>
                </a:solidFill>
                <a:latin typeface="Calibri" panose="020F0502020204030204" pitchFamily="34" charset="0"/>
                <a:ea typeface="+mn-ea"/>
                <a:cs typeface="+mn-cs"/>
              </a:rPr>
              <a:t>SSEN role: we will both manage the overall project and bring the core development of a DSO Market Integrator, delivered under the TRANSITION Project, to underpin the localised system approach.</a:t>
            </a:r>
          </a:p>
          <a:p>
            <a:endParaRPr lang="en-GB" sz="1200" dirty="0">
              <a:solidFill>
                <a:srgbClr val="000000"/>
              </a:solidFill>
            </a:endParaRPr>
          </a:p>
          <a:p>
            <a:endParaRPr lang="en-GB" sz="1200" dirty="0">
              <a:solidFill>
                <a:srgbClr val="000000"/>
              </a:solidFill>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6450E-73B7-4B79-A188-EB455D021A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818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endParaRPr lang="en-GB" sz="10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EE015-83A5-429B-8189-A32DB6E956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050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en-GB" sz="1000"/>
          </a:p>
        </p:txBody>
      </p:sp>
      <p:sp>
        <p:nvSpPr>
          <p:cNvPr id="4" name="Slide Number Placeholder 3"/>
          <p:cNvSpPr>
            <a:spLocks noGrp="1"/>
          </p:cNvSpPr>
          <p:nvPr>
            <p:ph type="sldNum" sz="quarter" idx="5"/>
          </p:nvPr>
        </p:nvSpPr>
        <p:spPr/>
        <p:txBody>
          <a:bodyPr/>
          <a:lstStyle/>
          <a:p>
            <a:pPr>
              <a:defRPr/>
            </a:pPr>
            <a:fld id="{46FEE015-83A5-429B-8189-A32DB6E956F5}" type="slidenum">
              <a:rPr lang="en-GB" smtClean="0"/>
              <a:pPr>
                <a:defRPr/>
              </a:pPr>
              <a:t>25</a:t>
            </a:fld>
            <a:endParaRPr lang="en-GB"/>
          </a:p>
        </p:txBody>
      </p:sp>
    </p:spTree>
    <p:extLst>
      <p:ext uri="{BB962C8B-B14F-4D97-AF65-F5344CB8AC3E}">
        <p14:creationId xmlns:p14="http://schemas.microsoft.com/office/powerpoint/2010/main" val="361117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78119-11B7-4758-8F13-40ED4D5BC9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08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numbers for general EV uptake and EV charger installations are interesting, the real challenge for us as network operators is being able to accommodate them at the most granular level on our networks, as  uptake is clustering in the early adoption phase and as we’ll see in the next slide the low voltage networks present a particular challenge in supporting the scale and pace of change needed to meet net zero. </a:t>
            </a:r>
          </a:p>
          <a:p>
            <a:endParaRPr lang="en-GB" dirty="0"/>
          </a:p>
          <a:p>
            <a:r>
              <a:rPr lang="en-GB" dirty="0"/>
              <a:t>The maps on screen here show the installation of domestic charge points on our network – you can see the clusters starting to emerge not only in the main towns and cities, but also villages too.</a:t>
            </a:r>
          </a:p>
          <a:p>
            <a:endParaRPr lang="en-GB" dirty="0"/>
          </a:p>
          <a:p>
            <a:endParaRPr lang="en-GB" dirty="0"/>
          </a:p>
        </p:txBody>
      </p:sp>
      <p:sp>
        <p:nvSpPr>
          <p:cNvPr id="4" name="Slide Number Placeholder 3"/>
          <p:cNvSpPr>
            <a:spLocks noGrp="1"/>
          </p:cNvSpPr>
          <p:nvPr>
            <p:ph type="sldNum" sz="quarter" idx="5"/>
          </p:nvPr>
        </p:nvSpPr>
        <p:spPr/>
        <p:txBody>
          <a:bodyPr/>
          <a:lstStyle/>
          <a:p>
            <a:fld id="{F25EC91C-9DC1-4375-920D-7E9A6C50A24F}" type="slidenum">
              <a:rPr lang="en-US" smtClean="0"/>
              <a:t>4</a:t>
            </a:fld>
            <a:endParaRPr lang="en-US"/>
          </a:p>
        </p:txBody>
      </p:sp>
    </p:spTree>
    <p:extLst>
      <p:ext uri="{BB962C8B-B14F-4D97-AF65-F5344CB8AC3E}">
        <p14:creationId xmlns:p14="http://schemas.microsoft.com/office/powerpoint/2010/main" val="418652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this particular low voltage element which is of particular concern, as on average networks have been designed to supply around 1-2kW per home, with the diversity in electricity use across homes allowing for this.</a:t>
            </a:r>
          </a:p>
          <a:p>
            <a:endParaRPr lang="en-GB" dirty="0"/>
          </a:p>
          <a:p>
            <a:r>
              <a:rPr lang="en-GB" dirty="0"/>
              <a:t>• Adding 3.6/7kW to this average demand </a:t>
            </a:r>
          </a:p>
          <a:p>
            <a:r>
              <a:rPr lang="en-GB" dirty="0"/>
              <a:t>– One EV on most streets OK – – But at some point the EV demand could breach the operational limits of a network</a:t>
            </a:r>
          </a:p>
          <a:p>
            <a:endParaRPr lang="en-GB" dirty="0"/>
          </a:p>
          <a:p>
            <a:endParaRPr lang="en-GB" dirty="0"/>
          </a:p>
          <a:p>
            <a:r>
              <a:rPr lang="en-GB" dirty="0"/>
              <a:t>Both our My Electric Avenue project and Western Power Distribution’s Electric Nation project found that EV charging demand is the equivalent of another property, which will place a strain a number of networks once uptake ramps up. And in some instances, it takes only a few EVs to overload a network.</a:t>
            </a:r>
          </a:p>
          <a:p>
            <a:endParaRPr lang="en-GB" dirty="0"/>
          </a:p>
          <a:p>
            <a:r>
              <a:rPr lang="en-GB" dirty="0"/>
              <a:t>NOTE: this is only EVSE, not EVs themselves.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229C-8BB8-464C-A43A-BB3AFE18D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6204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Whilst this demand growth can present a challenge at all voltages of the network, managing it is easier at higher voltages when the law of large numbers kicks in and the greater customer numbers results in a reduction in the overall variability and a smoother demand profile is seen – such as this chart showing what the demand from a small town or village would typically look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5EC91C-9DC1-4375-920D-7E9A6C50A24F}" type="slidenum">
              <a:rPr lang="en-US" smtClean="0"/>
              <a:t>6</a:t>
            </a:fld>
            <a:endParaRPr lang="en-US"/>
          </a:p>
        </p:txBody>
      </p:sp>
    </p:spTree>
    <p:extLst>
      <p:ext uri="{BB962C8B-B14F-4D97-AF65-F5344CB8AC3E}">
        <p14:creationId xmlns:p14="http://schemas.microsoft.com/office/powerpoint/2010/main" val="337949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mn-ea"/>
                <a:cs typeface="+mn-cs"/>
              </a:rPr>
              <a:t>Traditional solutions (like cable replacement, phase balancing, etc.) no longer suitable as cause disruption and not always most efficient investment given that some capacity or voltage constraints might only be for short periods of 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229C-8BB8-464C-A43A-BB3AFE18D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75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78119-11B7-4758-8F13-40ED4D5BC95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02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84229C-8BB8-464C-A43A-BB3AFE18D31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95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Text, Picture">
    <p:spTree>
      <p:nvGrpSpPr>
        <p:cNvPr id="1" name=""/>
        <p:cNvGrpSpPr/>
        <p:nvPr/>
      </p:nvGrpSpPr>
      <p:grpSpPr>
        <a:xfrm>
          <a:off x="0" y="0"/>
          <a:ext cx="0" cy="0"/>
          <a:chOff x="0" y="0"/>
          <a:chExt cx="0" cy="0"/>
        </a:xfrm>
      </p:grpSpPr>
      <p:sp>
        <p:nvSpPr>
          <p:cNvPr id="15" name="Title 6"/>
          <p:cNvSpPr>
            <a:spLocks noGrp="1"/>
          </p:cNvSpPr>
          <p:nvPr>
            <p:ph type="title"/>
          </p:nvPr>
        </p:nvSpPr>
        <p:spPr>
          <a:xfrm>
            <a:off x="694800" y="651861"/>
            <a:ext cx="8048104" cy="488165"/>
          </a:xfrm>
        </p:spPr>
        <p:txBody>
          <a:bodyPr>
            <a:noAutofit/>
          </a:bodyPr>
          <a:lstStyle>
            <a:lvl1pPr>
              <a:defRPr sz="4400"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94800" y="1139964"/>
            <a:ext cx="8048147"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94800" y="1996266"/>
            <a:ext cx="8048147" cy="3858269"/>
          </a:xfrm>
        </p:spPr>
        <p:txBody>
          <a:bodyPr/>
          <a:lstStyle>
            <a:lvl1pPr marL="177800" indent="-177800">
              <a:buClr>
                <a:schemeClr val="tx2"/>
              </a:buClr>
              <a:defRPr sz="2200">
                <a:solidFill>
                  <a:schemeClr val="accent2">
                    <a:lumMod val="10000"/>
                  </a:schemeClr>
                </a:solidFill>
              </a:defRPr>
            </a:lvl1pPr>
            <a:lvl2pPr marL="355600" indent="-177800">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9086536" y="651861"/>
            <a:ext cx="3562631" cy="5202072"/>
          </a:xfrm>
        </p:spPr>
        <p:txBody>
          <a:bodyPr rtlCol="0">
            <a:normAutofit/>
          </a:bodyPr>
          <a:lstStyle/>
          <a:p>
            <a:pPr lvl="0"/>
            <a:endParaRPr lang="en-GB" noProof="0"/>
          </a:p>
        </p:txBody>
      </p:sp>
      <p:sp>
        <p:nvSpPr>
          <p:cNvPr id="6" name="Slide Number Placeholder 4"/>
          <p:cNvSpPr>
            <a:spLocks noGrp="1"/>
          </p:cNvSpPr>
          <p:nvPr>
            <p:ph type="sldNum" sz="quarter" idx="16"/>
          </p:nvPr>
        </p:nvSpPr>
        <p:spPr>
          <a:xfrm>
            <a:off x="695325" y="6983413"/>
            <a:ext cx="11953875" cy="219075"/>
          </a:xfrm>
        </p:spPr>
        <p:txBody>
          <a:bodyPr/>
          <a:lstStyle>
            <a:lvl1pPr algn="ctr">
              <a:defRPr sz="1200">
                <a:solidFill>
                  <a:schemeClr val="tx1">
                    <a:tint val="75000"/>
                  </a:schemeClr>
                </a:solidFill>
              </a:defRPr>
            </a:lvl1pPr>
          </a:lstStyle>
          <a:p>
            <a:pPr>
              <a:defRPr/>
            </a:pPr>
            <a:fld id="{25E25746-2D07-4049-A8A0-A406BF284D98}" type="slidenum">
              <a:rPr lang="en-GB"/>
              <a:pPr>
                <a:defRPr/>
              </a:pPr>
              <a:t>‹#›</a:t>
            </a:fld>
            <a:endParaRPr lang="en-GB"/>
          </a:p>
        </p:txBody>
      </p:sp>
    </p:spTree>
    <p:extLst>
      <p:ext uri="{BB962C8B-B14F-4D97-AF65-F5344CB8AC3E}">
        <p14:creationId xmlns:p14="http://schemas.microsoft.com/office/powerpoint/2010/main" val="167283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Text, 2 Pictures">
    <p:spTree>
      <p:nvGrpSpPr>
        <p:cNvPr id="1" name=""/>
        <p:cNvGrpSpPr/>
        <p:nvPr/>
      </p:nvGrpSpPr>
      <p:grpSpPr>
        <a:xfrm>
          <a:off x="0" y="0"/>
          <a:ext cx="0" cy="0"/>
          <a:chOff x="0" y="0"/>
          <a:chExt cx="0" cy="0"/>
        </a:xfrm>
      </p:grpSpPr>
      <p:sp>
        <p:nvSpPr>
          <p:cNvPr id="18" name="Text Placeholder 15"/>
          <p:cNvSpPr>
            <a:spLocks noGrp="1"/>
          </p:cNvSpPr>
          <p:nvPr>
            <p:ph type="body" sz="quarter" idx="14"/>
          </p:nvPr>
        </p:nvSpPr>
        <p:spPr>
          <a:xfrm>
            <a:off x="923925" y="1996266"/>
            <a:ext cx="7880343" cy="3858269"/>
          </a:xfrm>
        </p:spPr>
        <p:txBody>
          <a:bodyPr/>
          <a:lstStyle>
            <a:lvl1pPr marL="177800" indent="-177800">
              <a:buClr>
                <a:schemeClr val="tx2"/>
              </a:buClr>
              <a:defRPr sz="2200">
                <a:solidFill>
                  <a:schemeClr val="tx2"/>
                </a:solidFill>
              </a:defRPr>
            </a:lvl1pPr>
            <a:lvl2pPr marL="355600" indent="-177800">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978507" y="652464"/>
            <a:ext cx="3562631" cy="2559969"/>
          </a:xfrm>
        </p:spPr>
        <p:txBody>
          <a:bodyPr/>
          <a:lstStyle/>
          <a:p>
            <a:endParaRPr lang="en-GB"/>
          </a:p>
        </p:txBody>
      </p:sp>
      <p:sp>
        <p:nvSpPr>
          <p:cNvPr id="8" name="Picture Placeholder 2"/>
          <p:cNvSpPr>
            <a:spLocks noGrp="1"/>
          </p:cNvSpPr>
          <p:nvPr>
            <p:ph type="pic" sz="quarter" idx="16"/>
          </p:nvPr>
        </p:nvSpPr>
        <p:spPr>
          <a:xfrm>
            <a:off x="8978506" y="3315870"/>
            <a:ext cx="3562631" cy="2538665"/>
          </a:xfrm>
        </p:spPr>
        <p:txBody>
          <a:bodyPr/>
          <a:lstStyle/>
          <a:p>
            <a:endParaRPr lang="en-GB"/>
          </a:p>
        </p:txBody>
      </p:sp>
      <p:sp>
        <p:nvSpPr>
          <p:cNvPr id="9" name="Slide Number Placeholder 4"/>
          <p:cNvSpPr>
            <a:spLocks noGrp="1"/>
          </p:cNvSpPr>
          <p:nvPr>
            <p:ph type="sldNum" sz="quarter" idx="4"/>
          </p:nvPr>
        </p:nvSpPr>
        <p:spPr>
          <a:xfrm>
            <a:off x="923924" y="6984000"/>
            <a:ext cx="11592912" cy="224292"/>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
        <p:nvSpPr>
          <p:cNvPr id="10" name="Title 6"/>
          <p:cNvSpPr>
            <a:spLocks noGrp="1"/>
          </p:cNvSpPr>
          <p:nvPr>
            <p:ph type="title" hasCustomPrompt="1"/>
          </p:nvPr>
        </p:nvSpPr>
        <p:spPr>
          <a:xfrm>
            <a:off x="441643" y="169557"/>
            <a:ext cx="11591807" cy="488165"/>
          </a:xfrm>
        </p:spPr>
        <p:txBody>
          <a:bodyPr>
            <a:noAutofit/>
          </a:bodyPr>
          <a:lstStyle>
            <a:lvl1pPr>
              <a:defRPr sz="4400" b="1">
                <a:solidFill>
                  <a:schemeClr val="tx2"/>
                </a:solidFill>
                <a:latin typeface="+mn-lt"/>
              </a:defRPr>
            </a:lvl1pPr>
          </a:lstStyle>
          <a:p>
            <a:r>
              <a:rPr lang="en-GB"/>
              <a:t>Headline</a:t>
            </a:r>
          </a:p>
        </p:txBody>
      </p:sp>
      <p:sp>
        <p:nvSpPr>
          <p:cNvPr id="11" name="Text Placeholder 13"/>
          <p:cNvSpPr>
            <a:spLocks noGrp="1"/>
          </p:cNvSpPr>
          <p:nvPr>
            <p:ph type="body" sz="quarter" idx="13" hasCustomPrompt="1"/>
          </p:nvPr>
        </p:nvSpPr>
        <p:spPr>
          <a:xfrm>
            <a:off x="441582" y="677756"/>
            <a:ext cx="11591868" cy="486950"/>
          </a:xfrm>
        </p:spPr>
        <p:txBody>
          <a:bodyPr>
            <a:noAutofit/>
          </a:bodyPr>
          <a:lstStyle>
            <a:lvl1pPr marL="0" indent="0">
              <a:buNone/>
              <a:defRPr sz="2800">
                <a:solidFill>
                  <a:schemeClr val="tx2"/>
                </a:solidFill>
                <a:latin typeface="+mn-lt"/>
              </a:defRPr>
            </a:lvl1pPr>
          </a:lstStyle>
          <a:p>
            <a:pPr lvl="0"/>
            <a:r>
              <a:rPr lang="en-US"/>
              <a:t>Sub heading</a:t>
            </a:r>
          </a:p>
        </p:txBody>
      </p:sp>
    </p:spTree>
    <p:extLst>
      <p:ext uri="{BB962C8B-B14F-4D97-AF65-F5344CB8AC3E}">
        <p14:creationId xmlns:p14="http://schemas.microsoft.com/office/powerpoint/2010/main" val="77879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923924" y="1863725"/>
            <a:ext cx="11593896" cy="4002088"/>
          </a:xfrm>
        </p:spPr>
        <p:txBody>
          <a:bodyPr/>
          <a:lstStyle/>
          <a:p>
            <a:endParaRPr lang="en-GB"/>
          </a:p>
        </p:txBody>
      </p:sp>
      <p:sp>
        <p:nvSpPr>
          <p:cNvPr id="6" name="Slide Number Placeholder 4"/>
          <p:cNvSpPr>
            <a:spLocks noGrp="1"/>
          </p:cNvSpPr>
          <p:nvPr>
            <p:ph type="sldNum" sz="quarter" idx="4"/>
          </p:nvPr>
        </p:nvSpPr>
        <p:spPr>
          <a:xfrm>
            <a:off x="923924" y="6984000"/>
            <a:ext cx="11592912" cy="224292"/>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
        <p:nvSpPr>
          <p:cNvPr id="7" name="Title 6"/>
          <p:cNvSpPr>
            <a:spLocks noGrp="1"/>
          </p:cNvSpPr>
          <p:nvPr>
            <p:ph type="title" hasCustomPrompt="1"/>
          </p:nvPr>
        </p:nvSpPr>
        <p:spPr>
          <a:xfrm>
            <a:off x="441643" y="169557"/>
            <a:ext cx="11591807" cy="488165"/>
          </a:xfrm>
        </p:spPr>
        <p:txBody>
          <a:bodyPr>
            <a:noAutofit/>
          </a:bodyPr>
          <a:lstStyle>
            <a:lvl1pPr>
              <a:defRPr sz="4400" b="1">
                <a:solidFill>
                  <a:schemeClr val="tx2"/>
                </a:solidFill>
                <a:latin typeface="+mn-lt"/>
              </a:defRPr>
            </a:lvl1pPr>
          </a:lstStyle>
          <a:p>
            <a:r>
              <a:rPr lang="en-GB"/>
              <a:t>Headline</a:t>
            </a:r>
          </a:p>
        </p:txBody>
      </p:sp>
      <p:sp>
        <p:nvSpPr>
          <p:cNvPr id="8" name="Text Placeholder 13"/>
          <p:cNvSpPr>
            <a:spLocks noGrp="1"/>
          </p:cNvSpPr>
          <p:nvPr>
            <p:ph type="body" sz="quarter" idx="13" hasCustomPrompt="1"/>
          </p:nvPr>
        </p:nvSpPr>
        <p:spPr>
          <a:xfrm>
            <a:off x="441582" y="677756"/>
            <a:ext cx="11591868" cy="486950"/>
          </a:xfrm>
        </p:spPr>
        <p:txBody>
          <a:bodyPr>
            <a:noAutofit/>
          </a:bodyPr>
          <a:lstStyle>
            <a:lvl1pPr marL="0" indent="0">
              <a:buNone/>
              <a:defRPr sz="2800">
                <a:solidFill>
                  <a:schemeClr val="tx2"/>
                </a:solidFill>
                <a:latin typeface="+mn-lt"/>
              </a:defRPr>
            </a:lvl1pPr>
          </a:lstStyle>
          <a:p>
            <a:pPr lvl="0"/>
            <a:r>
              <a:rPr lang="en-US"/>
              <a:t>Sub heading</a:t>
            </a:r>
          </a:p>
        </p:txBody>
      </p:sp>
    </p:spTree>
    <p:extLst>
      <p:ext uri="{BB962C8B-B14F-4D97-AF65-F5344CB8AC3E}">
        <p14:creationId xmlns:p14="http://schemas.microsoft.com/office/powerpoint/2010/main" val="2336557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99"/>
            <a:ext cx="13439775" cy="7559279"/>
          </a:xfrm>
          <a:prstGeom prst="rect">
            <a:avLst/>
          </a:prstGeom>
        </p:spPr>
      </p:pic>
      <p:sp>
        <p:nvSpPr>
          <p:cNvPr id="7" name="Text Placeholder 13"/>
          <p:cNvSpPr>
            <a:spLocks noGrp="1"/>
          </p:cNvSpPr>
          <p:nvPr>
            <p:ph type="body" sz="quarter" idx="13" hasCustomPrompt="1"/>
          </p:nvPr>
        </p:nvSpPr>
        <p:spPr>
          <a:xfrm>
            <a:off x="926473" y="2054848"/>
            <a:ext cx="6726281" cy="486950"/>
          </a:xfrm>
        </p:spPr>
        <p:txBody>
          <a:bodyPr>
            <a:noAutofit/>
          </a:bodyPr>
          <a:lstStyle>
            <a:lvl1pPr marL="0" indent="0">
              <a:buNone/>
              <a:defRPr sz="3200" b="0" baseline="0">
                <a:solidFill>
                  <a:schemeClr val="tx2"/>
                </a:solidFill>
              </a:defRPr>
            </a:lvl1pPr>
          </a:lstStyle>
          <a:p>
            <a:pPr lvl="0"/>
            <a:fld id="{820CB198-D1F8-4E6E-B573-B384DB16766C}" type="datetime3">
              <a:rPr lang="en-US" smtClean="0"/>
              <a:t>8 July 2016</a:t>
            </a:fld>
            <a:endParaRPr lang="en-US"/>
          </a:p>
        </p:txBody>
      </p:sp>
      <p:sp>
        <p:nvSpPr>
          <p:cNvPr id="11" name="Title 6"/>
          <p:cNvSpPr>
            <a:spLocks noGrp="1"/>
          </p:cNvSpPr>
          <p:nvPr>
            <p:ph type="title" hasCustomPrompt="1"/>
          </p:nvPr>
        </p:nvSpPr>
        <p:spPr>
          <a:xfrm>
            <a:off x="926474" y="784801"/>
            <a:ext cx="6726221" cy="1258827"/>
          </a:xfrm>
        </p:spPr>
        <p:txBody>
          <a:bodyPr>
            <a:noAutofit/>
          </a:bodyPr>
          <a:lstStyle>
            <a:lvl1pPr>
              <a:lnSpc>
                <a:spcPct val="80000"/>
              </a:lnSpc>
              <a:defRPr sz="5400" b="1">
                <a:solidFill>
                  <a:schemeClr val="tx2"/>
                </a:solidFill>
                <a:latin typeface="+mn-lt"/>
              </a:defRPr>
            </a:lvl1pPr>
          </a:lstStyle>
          <a:p>
            <a:r>
              <a:rPr lang="en-GB"/>
              <a:t>PowerPoint</a:t>
            </a:r>
            <a:br>
              <a:rPr lang="en-GB"/>
            </a:br>
            <a:r>
              <a:rPr lang="en-GB"/>
              <a:t>title slide</a:t>
            </a:r>
          </a:p>
        </p:txBody>
      </p:sp>
    </p:spTree>
    <p:extLst>
      <p:ext uri="{BB962C8B-B14F-4D97-AF65-F5344CB8AC3E}">
        <p14:creationId xmlns:p14="http://schemas.microsoft.com/office/powerpoint/2010/main" val="273539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Text, Picture">
    <p:spTree>
      <p:nvGrpSpPr>
        <p:cNvPr id="1" name=""/>
        <p:cNvGrpSpPr/>
        <p:nvPr/>
      </p:nvGrpSpPr>
      <p:grpSpPr>
        <a:xfrm>
          <a:off x="0" y="0"/>
          <a:ext cx="0" cy="0"/>
          <a:chOff x="0" y="0"/>
          <a:chExt cx="0" cy="0"/>
        </a:xfrm>
      </p:grpSpPr>
      <p:sp>
        <p:nvSpPr>
          <p:cNvPr id="15" name="Title 6"/>
          <p:cNvSpPr>
            <a:spLocks noGrp="1"/>
          </p:cNvSpPr>
          <p:nvPr>
            <p:ph type="title" hasCustomPrompt="1"/>
          </p:nvPr>
        </p:nvSpPr>
        <p:spPr>
          <a:xfrm>
            <a:off x="694800" y="651861"/>
            <a:ext cx="8048104" cy="488165"/>
          </a:xfrm>
        </p:spPr>
        <p:txBody>
          <a:bodyPr>
            <a:noAutofit/>
          </a:bodyPr>
          <a:lstStyle>
            <a:lvl1pPr>
              <a:defRPr sz="4400" b="1">
                <a:solidFill>
                  <a:schemeClr val="tx2"/>
                </a:solidFill>
                <a:latin typeface="+mn-lt"/>
              </a:defRPr>
            </a:lvl1pPr>
          </a:lstStyle>
          <a:p>
            <a:r>
              <a:rPr lang="en-GB"/>
              <a:t>Headline</a:t>
            </a:r>
          </a:p>
        </p:txBody>
      </p:sp>
      <p:sp>
        <p:nvSpPr>
          <p:cNvPr id="17" name="Text Placeholder 13"/>
          <p:cNvSpPr>
            <a:spLocks noGrp="1"/>
          </p:cNvSpPr>
          <p:nvPr>
            <p:ph type="body" sz="quarter" idx="13" hasCustomPrompt="1"/>
          </p:nvPr>
        </p:nvSpPr>
        <p:spPr>
          <a:xfrm>
            <a:off x="694801" y="1139964"/>
            <a:ext cx="8048147" cy="486950"/>
          </a:xfrm>
        </p:spPr>
        <p:txBody>
          <a:bodyPr>
            <a:noAutofit/>
          </a:bodyPr>
          <a:lstStyle>
            <a:lvl1pPr marL="0" indent="0">
              <a:buNone/>
              <a:defRPr sz="2800">
                <a:solidFill>
                  <a:schemeClr val="tx2"/>
                </a:solidFill>
                <a:latin typeface="+mn-lt"/>
              </a:defRPr>
            </a:lvl1pPr>
          </a:lstStyle>
          <a:p>
            <a:pPr lvl="0"/>
            <a:r>
              <a:rPr lang="en-US"/>
              <a:t>Sub heading</a:t>
            </a:r>
          </a:p>
        </p:txBody>
      </p:sp>
      <p:sp>
        <p:nvSpPr>
          <p:cNvPr id="18" name="Text Placeholder 15"/>
          <p:cNvSpPr>
            <a:spLocks noGrp="1"/>
          </p:cNvSpPr>
          <p:nvPr>
            <p:ph type="body" sz="quarter" idx="14"/>
          </p:nvPr>
        </p:nvSpPr>
        <p:spPr>
          <a:xfrm>
            <a:off x="694801" y="1996267"/>
            <a:ext cx="8048147" cy="3858269"/>
          </a:xfrm>
        </p:spPr>
        <p:txBody>
          <a:bodyPr/>
          <a:lstStyle>
            <a:lvl1pPr marL="177801" indent="-177801">
              <a:buClr>
                <a:schemeClr val="tx2"/>
              </a:buClr>
              <a:defRPr sz="2200">
                <a:solidFill>
                  <a:schemeClr val="accent2">
                    <a:lumMod val="10000"/>
                  </a:schemeClr>
                </a:solidFill>
              </a:defRPr>
            </a:lvl1pPr>
            <a:lvl2pPr marL="355602" indent="-177801">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9086537" y="651862"/>
            <a:ext cx="3562631" cy="5202072"/>
          </a:xfrm>
        </p:spPr>
        <p:txBody>
          <a:bodyPr/>
          <a:lstStyle/>
          <a:p>
            <a:endParaRPr lang="en-GB"/>
          </a:p>
        </p:txBody>
      </p:sp>
      <p:sp>
        <p:nvSpPr>
          <p:cNvPr id="7" name="Slide Number Placeholder 4"/>
          <p:cNvSpPr>
            <a:spLocks noGrp="1"/>
          </p:cNvSpPr>
          <p:nvPr>
            <p:ph type="sldNum" sz="quarter" idx="4"/>
          </p:nvPr>
        </p:nvSpPr>
        <p:spPr>
          <a:xfrm>
            <a:off x="694799" y="6984001"/>
            <a:ext cx="11954367" cy="218905"/>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Tree>
    <p:extLst>
      <p:ext uri="{BB962C8B-B14F-4D97-AF65-F5344CB8AC3E}">
        <p14:creationId xmlns:p14="http://schemas.microsoft.com/office/powerpoint/2010/main" val="1869856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Text, 2 Pictures">
    <p:spTree>
      <p:nvGrpSpPr>
        <p:cNvPr id="1" name=""/>
        <p:cNvGrpSpPr/>
        <p:nvPr/>
      </p:nvGrpSpPr>
      <p:grpSpPr>
        <a:xfrm>
          <a:off x="0" y="0"/>
          <a:ext cx="0" cy="0"/>
          <a:chOff x="0" y="0"/>
          <a:chExt cx="0" cy="0"/>
        </a:xfrm>
      </p:grpSpPr>
      <p:sp>
        <p:nvSpPr>
          <p:cNvPr id="15" name="Title 6"/>
          <p:cNvSpPr>
            <a:spLocks noGrp="1"/>
          </p:cNvSpPr>
          <p:nvPr>
            <p:ph type="title" hasCustomPrompt="1"/>
          </p:nvPr>
        </p:nvSpPr>
        <p:spPr>
          <a:xfrm>
            <a:off x="694800" y="651861"/>
            <a:ext cx="8048104" cy="488165"/>
          </a:xfrm>
        </p:spPr>
        <p:txBody>
          <a:bodyPr>
            <a:noAutofit/>
          </a:bodyPr>
          <a:lstStyle>
            <a:lvl1pPr>
              <a:defRPr sz="4400" b="1">
                <a:solidFill>
                  <a:schemeClr val="tx2"/>
                </a:solidFill>
                <a:latin typeface="+mn-lt"/>
              </a:defRPr>
            </a:lvl1pPr>
          </a:lstStyle>
          <a:p>
            <a:r>
              <a:rPr lang="en-GB"/>
              <a:t>Headline</a:t>
            </a:r>
          </a:p>
        </p:txBody>
      </p:sp>
      <p:sp>
        <p:nvSpPr>
          <p:cNvPr id="17" name="Text Placeholder 13"/>
          <p:cNvSpPr>
            <a:spLocks noGrp="1"/>
          </p:cNvSpPr>
          <p:nvPr>
            <p:ph type="body" sz="quarter" idx="13" hasCustomPrompt="1"/>
          </p:nvPr>
        </p:nvSpPr>
        <p:spPr>
          <a:xfrm>
            <a:off x="694801" y="1139964"/>
            <a:ext cx="8048147" cy="486950"/>
          </a:xfrm>
        </p:spPr>
        <p:txBody>
          <a:bodyPr>
            <a:noAutofit/>
          </a:bodyPr>
          <a:lstStyle>
            <a:lvl1pPr marL="0" indent="0">
              <a:buNone/>
              <a:defRPr sz="2800">
                <a:solidFill>
                  <a:schemeClr val="tx2"/>
                </a:solidFill>
                <a:latin typeface="+mn-lt"/>
              </a:defRPr>
            </a:lvl1pPr>
          </a:lstStyle>
          <a:p>
            <a:pPr lvl="0"/>
            <a:r>
              <a:rPr lang="en-US"/>
              <a:t>Sub heading</a:t>
            </a:r>
          </a:p>
        </p:txBody>
      </p:sp>
      <p:sp>
        <p:nvSpPr>
          <p:cNvPr id="18" name="Text Placeholder 15"/>
          <p:cNvSpPr>
            <a:spLocks noGrp="1"/>
          </p:cNvSpPr>
          <p:nvPr>
            <p:ph type="body" sz="quarter" idx="14"/>
          </p:nvPr>
        </p:nvSpPr>
        <p:spPr>
          <a:xfrm>
            <a:off x="694801" y="1996267"/>
            <a:ext cx="8048147" cy="3858269"/>
          </a:xfrm>
        </p:spPr>
        <p:txBody>
          <a:bodyPr/>
          <a:lstStyle>
            <a:lvl1pPr marL="177801" indent="-177801">
              <a:buClr>
                <a:schemeClr val="tx2"/>
              </a:buClr>
              <a:defRPr sz="2200">
                <a:solidFill>
                  <a:schemeClr val="accent2">
                    <a:lumMod val="10000"/>
                  </a:schemeClr>
                </a:solidFill>
              </a:defRPr>
            </a:lvl1pPr>
            <a:lvl2pPr marL="355602" indent="-177801">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9086401" y="652465"/>
            <a:ext cx="3562631" cy="2559969"/>
          </a:xfrm>
        </p:spPr>
        <p:txBody>
          <a:bodyPr/>
          <a:lstStyle/>
          <a:p>
            <a:endParaRPr lang="en-GB"/>
          </a:p>
        </p:txBody>
      </p:sp>
      <p:sp>
        <p:nvSpPr>
          <p:cNvPr id="8" name="Picture Placeholder 2"/>
          <p:cNvSpPr>
            <a:spLocks noGrp="1"/>
          </p:cNvSpPr>
          <p:nvPr>
            <p:ph type="pic" sz="quarter" idx="16"/>
          </p:nvPr>
        </p:nvSpPr>
        <p:spPr>
          <a:xfrm>
            <a:off x="9086401" y="3315871"/>
            <a:ext cx="3562631" cy="2538665"/>
          </a:xfrm>
        </p:spPr>
        <p:txBody>
          <a:bodyPr/>
          <a:lstStyle/>
          <a:p>
            <a:endParaRPr lang="en-GB"/>
          </a:p>
        </p:txBody>
      </p:sp>
      <p:sp>
        <p:nvSpPr>
          <p:cNvPr id="9" name="Slide Number Placeholder 4"/>
          <p:cNvSpPr>
            <a:spLocks noGrp="1"/>
          </p:cNvSpPr>
          <p:nvPr>
            <p:ph type="sldNum" sz="quarter" idx="4"/>
          </p:nvPr>
        </p:nvSpPr>
        <p:spPr>
          <a:xfrm>
            <a:off x="694800" y="6984000"/>
            <a:ext cx="12000613" cy="224292"/>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Tree>
    <p:extLst>
      <p:ext uri="{BB962C8B-B14F-4D97-AF65-F5344CB8AC3E}">
        <p14:creationId xmlns:p14="http://schemas.microsoft.com/office/powerpoint/2010/main" val="1632032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13" name="Title 6"/>
          <p:cNvSpPr>
            <a:spLocks noGrp="1"/>
          </p:cNvSpPr>
          <p:nvPr>
            <p:ph type="title" hasCustomPrompt="1"/>
          </p:nvPr>
        </p:nvSpPr>
        <p:spPr>
          <a:xfrm>
            <a:off x="694800" y="651861"/>
            <a:ext cx="11979524" cy="488165"/>
          </a:xfrm>
        </p:spPr>
        <p:txBody>
          <a:bodyPr>
            <a:noAutofit/>
          </a:bodyPr>
          <a:lstStyle>
            <a:lvl1pPr>
              <a:defRPr sz="4400" b="1">
                <a:solidFill>
                  <a:schemeClr val="tx2"/>
                </a:solidFill>
                <a:latin typeface="+mn-lt"/>
              </a:defRPr>
            </a:lvl1pPr>
          </a:lstStyle>
          <a:p>
            <a:r>
              <a:rPr lang="en-GB"/>
              <a:t>Headline</a:t>
            </a:r>
          </a:p>
        </p:txBody>
      </p:sp>
      <p:sp>
        <p:nvSpPr>
          <p:cNvPr id="15" name="Text Placeholder 13"/>
          <p:cNvSpPr>
            <a:spLocks noGrp="1"/>
          </p:cNvSpPr>
          <p:nvPr>
            <p:ph type="body" sz="quarter" idx="13" hasCustomPrompt="1"/>
          </p:nvPr>
        </p:nvSpPr>
        <p:spPr>
          <a:xfrm>
            <a:off x="694800" y="1139964"/>
            <a:ext cx="11979524" cy="486950"/>
          </a:xfrm>
        </p:spPr>
        <p:txBody>
          <a:bodyPr>
            <a:noAutofit/>
          </a:bodyPr>
          <a:lstStyle>
            <a:lvl1pPr marL="0" indent="0">
              <a:buNone/>
              <a:defRPr sz="2800">
                <a:solidFill>
                  <a:schemeClr val="tx2"/>
                </a:solidFill>
                <a:latin typeface="+mn-lt"/>
              </a:defRPr>
            </a:lvl1pPr>
          </a:lstStyle>
          <a:p>
            <a:pPr lvl="0"/>
            <a:r>
              <a:rPr lang="en-US"/>
              <a:t>Sub heading</a:t>
            </a:r>
          </a:p>
        </p:txBody>
      </p:sp>
      <p:sp>
        <p:nvSpPr>
          <p:cNvPr id="3" name="Picture Placeholder 2"/>
          <p:cNvSpPr>
            <a:spLocks noGrp="1"/>
          </p:cNvSpPr>
          <p:nvPr>
            <p:ph type="pic" sz="quarter" idx="14"/>
          </p:nvPr>
        </p:nvSpPr>
        <p:spPr>
          <a:xfrm>
            <a:off x="694800" y="1863725"/>
            <a:ext cx="11979524" cy="4002088"/>
          </a:xfrm>
        </p:spPr>
        <p:txBody>
          <a:bodyPr/>
          <a:lstStyle/>
          <a:p>
            <a:endParaRPr lang="en-GB"/>
          </a:p>
        </p:txBody>
      </p:sp>
      <p:sp>
        <p:nvSpPr>
          <p:cNvPr id="6" name="Slide Number Placeholder 4"/>
          <p:cNvSpPr>
            <a:spLocks noGrp="1"/>
          </p:cNvSpPr>
          <p:nvPr>
            <p:ph type="sldNum" sz="quarter" idx="4"/>
          </p:nvPr>
        </p:nvSpPr>
        <p:spPr>
          <a:xfrm>
            <a:off x="694800" y="6984001"/>
            <a:ext cx="11979524" cy="218905"/>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Tree>
    <p:extLst>
      <p:ext uri="{BB962C8B-B14F-4D97-AF65-F5344CB8AC3E}">
        <p14:creationId xmlns:p14="http://schemas.microsoft.com/office/powerpoint/2010/main" val="2841686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4A31-775D-471F-B247-5F432ECAEC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80FDD7-88F1-455E-A574-181E70BC0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C178E1-532B-4B1A-9BF0-F15E2C0BC64C}"/>
              </a:ext>
            </a:extLst>
          </p:cNvPr>
          <p:cNvSpPr>
            <a:spLocks noGrp="1"/>
          </p:cNvSpPr>
          <p:nvPr>
            <p:ph type="dt" sz="half" idx="10"/>
          </p:nvPr>
        </p:nvSpPr>
        <p:spPr/>
        <p:txBody>
          <a:bodyPr/>
          <a:lstStyle/>
          <a:p>
            <a:fld id="{B048EAC5-DB01-44A6-95CD-7F0A03A4CF9B}" type="datetimeFigureOut">
              <a:rPr lang="en-GB" smtClean="0"/>
              <a:t>08/11/2021</a:t>
            </a:fld>
            <a:endParaRPr lang="en-GB"/>
          </a:p>
        </p:txBody>
      </p:sp>
      <p:sp>
        <p:nvSpPr>
          <p:cNvPr id="5" name="Footer Placeholder 4">
            <a:extLst>
              <a:ext uri="{FF2B5EF4-FFF2-40B4-BE49-F238E27FC236}">
                <a16:creationId xmlns:a16="http://schemas.microsoft.com/office/drawing/2014/main" id="{DF758CB0-F05B-4C0A-A8E3-AABD1F5741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77722F-9E62-4FCE-9DA4-A2E5A40556C3}"/>
              </a:ext>
            </a:extLst>
          </p:cNvPr>
          <p:cNvSpPr>
            <a:spLocks noGrp="1"/>
          </p:cNvSpPr>
          <p:nvPr>
            <p:ph type="sldNum" sz="quarter" idx="12"/>
          </p:nvPr>
        </p:nvSpPr>
        <p:spPr/>
        <p:txBody>
          <a:bodyPr/>
          <a:lstStyle/>
          <a:p>
            <a:fld id="{03E6E707-5DF0-4F0E-9626-0441ACCFE666}" type="slidenum">
              <a:rPr lang="en-GB" smtClean="0"/>
              <a:t>‹#›</a:t>
            </a:fld>
            <a:endParaRPr lang="en-GB"/>
          </a:p>
        </p:txBody>
      </p:sp>
    </p:spTree>
    <p:extLst>
      <p:ext uri="{BB962C8B-B14F-4D97-AF65-F5344CB8AC3E}">
        <p14:creationId xmlns:p14="http://schemas.microsoft.com/office/powerpoint/2010/main" val="160316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68"/>
            <a:ext cx="13439775" cy="7555741"/>
          </a:xfrm>
          <a:prstGeom prst="rect">
            <a:avLst/>
          </a:prstGeom>
        </p:spPr>
      </p:pic>
      <p:sp>
        <p:nvSpPr>
          <p:cNvPr id="7" name="Text Placeholder 13"/>
          <p:cNvSpPr>
            <a:spLocks noGrp="1"/>
          </p:cNvSpPr>
          <p:nvPr>
            <p:ph type="body" sz="quarter" idx="13" hasCustomPrompt="1"/>
          </p:nvPr>
        </p:nvSpPr>
        <p:spPr>
          <a:xfrm>
            <a:off x="694801" y="1008000"/>
            <a:ext cx="6726281" cy="486950"/>
          </a:xfrm>
        </p:spPr>
        <p:txBody>
          <a:bodyPr>
            <a:noAutofit/>
          </a:bodyPr>
          <a:lstStyle>
            <a:lvl1pPr marL="0" indent="0">
              <a:buNone/>
              <a:defRPr sz="2400" b="0" i="0" baseline="0">
                <a:solidFill>
                  <a:schemeClr val="tx2"/>
                </a:solidFill>
              </a:defRPr>
            </a:lvl1pPr>
          </a:lstStyle>
          <a:p>
            <a:pPr lvl="0"/>
            <a:r>
              <a:rPr lang="en-US"/>
              <a:t>contact@email.com</a:t>
            </a:r>
          </a:p>
        </p:txBody>
      </p:sp>
      <p:sp>
        <p:nvSpPr>
          <p:cNvPr id="11" name="Title 6"/>
          <p:cNvSpPr>
            <a:spLocks noGrp="1"/>
          </p:cNvSpPr>
          <p:nvPr>
            <p:ph type="title" hasCustomPrompt="1"/>
          </p:nvPr>
        </p:nvSpPr>
        <p:spPr>
          <a:xfrm>
            <a:off x="694801" y="651861"/>
            <a:ext cx="6726220" cy="488165"/>
          </a:xfrm>
        </p:spPr>
        <p:txBody>
          <a:bodyPr>
            <a:noAutofit/>
          </a:bodyPr>
          <a:lstStyle>
            <a:lvl1pPr>
              <a:defRPr sz="2400" b="0">
                <a:solidFill>
                  <a:schemeClr val="accent2">
                    <a:lumMod val="10000"/>
                  </a:schemeClr>
                </a:solidFill>
                <a:latin typeface="+mn-lt"/>
              </a:defRPr>
            </a:lvl1pPr>
          </a:lstStyle>
          <a:p>
            <a:r>
              <a:rPr lang="en-GB"/>
              <a:t>Contact name</a:t>
            </a:r>
          </a:p>
        </p:txBody>
      </p:sp>
    </p:spTree>
    <p:extLst>
      <p:ext uri="{BB962C8B-B14F-4D97-AF65-F5344CB8AC3E}">
        <p14:creationId xmlns:p14="http://schemas.microsoft.com/office/powerpoint/2010/main" val="1730845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ubtitle, Text">
    <p:spTree>
      <p:nvGrpSpPr>
        <p:cNvPr id="1" name=""/>
        <p:cNvGrpSpPr/>
        <p:nvPr/>
      </p:nvGrpSpPr>
      <p:grpSpPr>
        <a:xfrm>
          <a:off x="0" y="0"/>
          <a:ext cx="0" cy="0"/>
          <a:chOff x="0" y="0"/>
          <a:chExt cx="0" cy="0"/>
        </a:xfrm>
      </p:grpSpPr>
      <p:sp>
        <p:nvSpPr>
          <p:cNvPr id="7" name="Title 6"/>
          <p:cNvSpPr>
            <a:spLocks noGrp="1"/>
          </p:cNvSpPr>
          <p:nvPr>
            <p:ph type="title"/>
          </p:nvPr>
        </p:nvSpPr>
        <p:spPr>
          <a:xfrm>
            <a:off x="693175" y="651861"/>
            <a:ext cx="11980088" cy="488165"/>
          </a:xfrm>
        </p:spPr>
        <p:txBody>
          <a:bodyPr>
            <a:noAutofit/>
          </a:bodyPr>
          <a:lstStyle>
            <a:lvl1pPr marL="0" indent="0">
              <a:defRPr sz="4400" b="1">
                <a:solidFill>
                  <a:schemeClr val="tx2"/>
                </a:solidFill>
                <a:latin typeface="+mn-lt"/>
              </a:defRPr>
            </a:lvl1pPr>
          </a:lstStyle>
          <a:p>
            <a:r>
              <a:rPr lang="en-US"/>
              <a:t>Click to edit Master title style</a:t>
            </a:r>
            <a:endParaRPr lang="en-GB"/>
          </a:p>
        </p:txBody>
      </p:sp>
      <p:sp>
        <p:nvSpPr>
          <p:cNvPr id="14" name="Text Placeholder 13"/>
          <p:cNvSpPr>
            <a:spLocks noGrp="1"/>
          </p:cNvSpPr>
          <p:nvPr>
            <p:ph type="body" sz="quarter" idx="13"/>
          </p:nvPr>
        </p:nvSpPr>
        <p:spPr>
          <a:xfrm>
            <a:off x="693176" y="1139964"/>
            <a:ext cx="11980087"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16" name="Text Placeholder 15"/>
          <p:cNvSpPr>
            <a:spLocks noGrp="1"/>
          </p:cNvSpPr>
          <p:nvPr>
            <p:ph type="body" sz="quarter" idx="14"/>
          </p:nvPr>
        </p:nvSpPr>
        <p:spPr>
          <a:xfrm>
            <a:off x="693176" y="1996266"/>
            <a:ext cx="11980087" cy="3926862"/>
          </a:xfrm>
        </p:spPr>
        <p:txBody>
          <a:bodyPr/>
          <a:lstStyle>
            <a:lvl1pPr marL="177801" indent="-177801">
              <a:spcAft>
                <a:spcPts val="600"/>
              </a:spcAft>
              <a:buClr>
                <a:schemeClr val="tx2"/>
              </a:buClr>
              <a:buFont typeface="Arial" panose="020B0604020202020204" pitchFamily="34" charset="0"/>
              <a:buChar char="•"/>
              <a:defRPr sz="2200">
                <a:solidFill>
                  <a:schemeClr val="accent2">
                    <a:lumMod val="10000"/>
                  </a:schemeClr>
                </a:solidFill>
              </a:defRPr>
            </a:lvl1pPr>
            <a:lvl2pPr marL="355602" indent="-177801">
              <a:buFont typeface="Calibri" panose="020F0502020204030204" pitchFamily="34" charset="0"/>
              <a:buChar char="◦"/>
              <a:defRPr sz="1800" baseline="0">
                <a:solidFill>
                  <a:schemeClr val="tx2"/>
                </a:solidFill>
              </a:defRPr>
            </a:lvl2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34E3A18-0B88-4E4C-968F-33D579DDE09C}"/>
              </a:ext>
            </a:extLst>
          </p:cNvPr>
          <p:cNvSpPr>
            <a:spLocks noGrp="1"/>
          </p:cNvSpPr>
          <p:nvPr>
            <p:ph type="sldNum" sz="quarter" idx="15"/>
          </p:nvPr>
        </p:nvSpPr>
        <p:spPr>
          <a:xfrm>
            <a:off x="693738" y="6983413"/>
            <a:ext cx="11979275" cy="234950"/>
          </a:xfrm>
        </p:spPr>
        <p:txBody>
          <a:bodyPr/>
          <a:lstStyle>
            <a:lvl1pPr>
              <a:defRPr/>
            </a:lvl1pPr>
          </a:lstStyle>
          <a:p>
            <a:pPr>
              <a:defRPr/>
            </a:pPr>
            <a:fld id="{0D04F572-17F6-497C-A86C-83D7F119FF62}" type="slidenum">
              <a:rPr lang="en-GB" altLang="en-US"/>
              <a:pPr>
                <a:defRPr/>
              </a:pPr>
              <a:t>‹#›</a:t>
            </a:fld>
            <a:endParaRPr lang="en-GB" altLang="en-US"/>
          </a:p>
        </p:txBody>
      </p:sp>
    </p:spTree>
    <p:extLst>
      <p:ext uri="{BB962C8B-B14F-4D97-AF65-F5344CB8AC3E}">
        <p14:creationId xmlns:p14="http://schemas.microsoft.com/office/powerpoint/2010/main" val="2787160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Text, Picture">
    <p:spTree>
      <p:nvGrpSpPr>
        <p:cNvPr id="1" name=""/>
        <p:cNvGrpSpPr/>
        <p:nvPr/>
      </p:nvGrpSpPr>
      <p:grpSpPr>
        <a:xfrm>
          <a:off x="0" y="0"/>
          <a:ext cx="0" cy="0"/>
          <a:chOff x="0" y="0"/>
          <a:chExt cx="0" cy="0"/>
        </a:xfrm>
      </p:grpSpPr>
      <p:sp>
        <p:nvSpPr>
          <p:cNvPr id="15" name="Title 6"/>
          <p:cNvSpPr>
            <a:spLocks noGrp="1"/>
          </p:cNvSpPr>
          <p:nvPr>
            <p:ph type="title"/>
          </p:nvPr>
        </p:nvSpPr>
        <p:spPr>
          <a:xfrm>
            <a:off x="694800" y="651861"/>
            <a:ext cx="8048104" cy="488165"/>
          </a:xfrm>
        </p:spPr>
        <p:txBody>
          <a:bodyPr>
            <a:noAutofit/>
          </a:bodyPr>
          <a:lstStyle>
            <a:lvl1pPr>
              <a:defRPr sz="4400"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94801" y="1139964"/>
            <a:ext cx="8048147"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94801" y="1996267"/>
            <a:ext cx="8048147" cy="3858269"/>
          </a:xfrm>
        </p:spPr>
        <p:txBody>
          <a:bodyPr/>
          <a:lstStyle>
            <a:lvl1pPr marL="177801" indent="-177801">
              <a:buClr>
                <a:schemeClr val="tx2"/>
              </a:buClr>
              <a:defRPr sz="2200">
                <a:solidFill>
                  <a:schemeClr val="accent2">
                    <a:lumMod val="10000"/>
                  </a:schemeClr>
                </a:solidFill>
              </a:defRPr>
            </a:lvl1pPr>
            <a:lvl2pPr marL="355602" indent="-177801">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9086537" y="651862"/>
            <a:ext cx="3562631" cy="5202072"/>
          </a:xfrm>
        </p:spPr>
        <p:txBody>
          <a:bodyPr rtlCol="0">
            <a:normAutofit/>
          </a:bodyPr>
          <a:lstStyle/>
          <a:p>
            <a:pPr lvl="0"/>
            <a:endParaRPr lang="en-GB" noProof="0"/>
          </a:p>
        </p:txBody>
      </p:sp>
      <p:sp>
        <p:nvSpPr>
          <p:cNvPr id="6" name="Slide Number Placeholder 4">
            <a:extLst>
              <a:ext uri="{FF2B5EF4-FFF2-40B4-BE49-F238E27FC236}">
                <a16:creationId xmlns:a16="http://schemas.microsoft.com/office/drawing/2014/main" id="{0923BA7E-81DD-47A1-8644-E7E0B7302FE7}"/>
              </a:ext>
            </a:extLst>
          </p:cNvPr>
          <p:cNvSpPr>
            <a:spLocks noGrp="1"/>
          </p:cNvSpPr>
          <p:nvPr>
            <p:ph type="sldNum" sz="quarter" idx="16"/>
          </p:nvPr>
        </p:nvSpPr>
        <p:spPr>
          <a:xfrm>
            <a:off x="695325" y="6983414"/>
            <a:ext cx="11953875" cy="219075"/>
          </a:xfrm>
        </p:spPr>
        <p:txBody>
          <a:bodyPr/>
          <a:lstStyle>
            <a:lvl1pPr>
              <a:defRPr/>
            </a:lvl1pPr>
          </a:lstStyle>
          <a:p>
            <a:pPr>
              <a:defRPr/>
            </a:pPr>
            <a:fld id="{89E551BC-7291-4D38-8D02-644AB6441B7D}" type="slidenum">
              <a:rPr lang="en-GB" altLang="en-US"/>
              <a:pPr>
                <a:defRPr/>
              </a:pPr>
              <a:t>‹#›</a:t>
            </a:fld>
            <a:endParaRPr lang="en-GB" altLang="en-US"/>
          </a:p>
        </p:txBody>
      </p:sp>
    </p:spTree>
    <p:extLst>
      <p:ext uri="{BB962C8B-B14F-4D97-AF65-F5344CB8AC3E}">
        <p14:creationId xmlns:p14="http://schemas.microsoft.com/office/powerpoint/2010/main" val="21188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Text, 2 Pictures">
    <p:spTree>
      <p:nvGrpSpPr>
        <p:cNvPr id="1" name=""/>
        <p:cNvGrpSpPr/>
        <p:nvPr/>
      </p:nvGrpSpPr>
      <p:grpSpPr>
        <a:xfrm>
          <a:off x="0" y="0"/>
          <a:ext cx="0" cy="0"/>
          <a:chOff x="0" y="0"/>
          <a:chExt cx="0" cy="0"/>
        </a:xfrm>
      </p:grpSpPr>
      <p:sp>
        <p:nvSpPr>
          <p:cNvPr id="15" name="Title 6"/>
          <p:cNvSpPr>
            <a:spLocks noGrp="1"/>
          </p:cNvSpPr>
          <p:nvPr>
            <p:ph type="title"/>
          </p:nvPr>
        </p:nvSpPr>
        <p:spPr>
          <a:xfrm>
            <a:off x="694800" y="651861"/>
            <a:ext cx="8048104" cy="488165"/>
          </a:xfrm>
        </p:spPr>
        <p:txBody>
          <a:bodyPr>
            <a:noAutofit/>
          </a:bodyPr>
          <a:lstStyle>
            <a:lvl1pPr>
              <a:defRPr sz="4400"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94800" y="1139964"/>
            <a:ext cx="8048147"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94800" y="1996266"/>
            <a:ext cx="8048147" cy="3858269"/>
          </a:xfrm>
        </p:spPr>
        <p:txBody>
          <a:bodyPr/>
          <a:lstStyle>
            <a:lvl1pPr marL="177800" indent="-177800">
              <a:buClr>
                <a:schemeClr val="tx2"/>
              </a:buClr>
              <a:defRPr sz="2200">
                <a:solidFill>
                  <a:schemeClr val="accent2">
                    <a:lumMod val="10000"/>
                  </a:schemeClr>
                </a:solidFill>
              </a:defRPr>
            </a:lvl1pPr>
            <a:lvl2pPr marL="355600" indent="-177800">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9086400" y="652464"/>
            <a:ext cx="3562631" cy="2559969"/>
          </a:xfrm>
        </p:spPr>
        <p:txBody>
          <a:bodyPr rtlCol="0">
            <a:normAutofit/>
          </a:bodyPr>
          <a:lstStyle/>
          <a:p>
            <a:pPr lvl="0"/>
            <a:endParaRPr lang="en-GB" noProof="0"/>
          </a:p>
        </p:txBody>
      </p:sp>
      <p:sp>
        <p:nvSpPr>
          <p:cNvPr id="8" name="Picture Placeholder 2"/>
          <p:cNvSpPr>
            <a:spLocks noGrp="1"/>
          </p:cNvSpPr>
          <p:nvPr>
            <p:ph type="pic" sz="quarter" idx="16"/>
          </p:nvPr>
        </p:nvSpPr>
        <p:spPr>
          <a:xfrm>
            <a:off x="9086400" y="3315870"/>
            <a:ext cx="3562631" cy="2538665"/>
          </a:xfrm>
        </p:spPr>
        <p:txBody>
          <a:bodyPr rtlCol="0">
            <a:normAutofit/>
          </a:bodyPr>
          <a:lstStyle/>
          <a:p>
            <a:pPr lvl="0"/>
            <a:endParaRPr lang="en-GB" noProof="0"/>
          </a:p>
        </p:txBody>
      </p:sp>
      <p:sp>
        <p:nvSpPr>
          <p:cNvPr id="7" name="Slide Number Placeholder 4"/>
          <p:cNvSpPr>
            <a:spLocks noGrp="1"/>
          </p:cNvSpPr>
          <p:nvPr>
            <p:ph type="sldNum" sz="quarter" idx="17"/>
          </p:nvPr>
        </p:nvSpPr>
        <p:spPr>
          <a:xfrm>
            <a:off x="695325" y="6983413"/>
            <a:ext cx="11999913" cy="225425"/>
          </a:xfrm>
        </p:spPr>
        <p:txBody>
          <a:bodyPr/>
          <a:lstStyle>
            <a:lvl1pPr algn="ctr">
              <a:defRPr sz="1200">
                <a:solidFill>
                  <a:schemeClr val="tx1">
                    <a:tint val="75000"/>
                  </a:schemeClr>
                </a:solidFill>
              </a:defRPr>
            </a:lvl1pPr>
          </a:lstStyle>
          <a:p>
            <a:pPr>
              <a:defRPr/>
            </a:pPr>
            <a:fld id="{9DA7A9BA-DD2A-43ED-9EAF-6358E4727719}" type="slidenum">
              <a:rPr lang="en-GB"/>
              <a:pPr>
                <a:defRPr/>
              </a:pPr>
              <a:t>‹#›</a:t>
            </a:fld>
            <a:endParaRPr lang="en-GB"/>
          </a:p>
        </p:txBody>
      </p:sp>
    </p:spTree>
    <p:extLst>
      <p:ext uri="{BB962C8B-B14F-4D97-AF65-F5344CB8AC3E}">
        <p14:creationId xmlns:p14="http://schemas.microsoft.com/office/powerpoint/2010/main" val="385646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Text, 2 Pictures">
    <p:spTree>
      <p:nvGrpSpPr>
        <p:cNvPr id="1" name=""/>
        <p:cNvGrpSpPr/>
        <p:nvPr/>
      </p:nvGrpSpPr>
      <p:grpSpPr>
        <a:xfrm>
          <a:off x="0" y="0"/>
          <a:ext cx="0" cy="0"/>
          <a:chOff x="0" y="0"/>
          <a:chExt cx="0" cy="0"/>
        </a:xfrm>
      </p:grpSpPr>
      <p:sp>
        <p:nvSpPr>
          <p:cNvPr id="15" name="Title 6"/>
          <p:cNvSpPr>
            <a:spLocks noGrp="1"/>
          </p:cNvSpPr>
          <p:nvPr>
            <p:ph type="title"/>
          </p:nvPr>
        </p:nvSpPr>
        <p:spPr>
          <a:xfrm>
            <a:off x="694800" y="651861"/>
            <a:ext cx="8048104" cy="488165"/>
          </a:xfrm>
        </p:spPr>
        <p:txBody>
          <a:bodyPr>
            <a:noAutofit/>
          </a:bodyPr>
          <a:lstStyle>
            <a:lvl1pPr>
              <a:defRPr sz="4400"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94801" y="1139964"/>
            <a:ext cx="8048147"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94801" y="1996267"/>
            <a:ext cx="8048147" cy="3858269"/>
          </a:xfrm>
        </p:spPr>
        <p:txBody>
          <a:bodyPr/>
          <a:lstStyle>
            <a:lvl1pPr marL="177801" indent="-177801">
              <a:buClr>
                <a:schemeClr val="tx2"/>
              </a:buClr>
              <a:defRPr sz="2200">
                <a:solidFill>
                  <a:schemeClr val="accent2">
                    <a:lumMod val="10000"/>
                  </a:schemeClr>
                </a:solidFill>
              </a:defRPr>
            </a:lvl1pPr>
            <a:lvl2pPr marL="355602" indent="-177801">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9086401" y="652465"/>
            <a:ext cx="3562631" cy="2559969"/>
          </a:xfrm>
        </p:spPr>
        <p:txBody>
          <a:bodyPr rtlCol="0">
            <a:normAutofit/>
          </a:bodyPr>
          <a:lstStyle/>
          <a:p>
            <a:pPr lvl="0"/>
            <a:endParaRPr lang="en-GB" noProof="0"/>
          </a:p>
        </p:txBody>
      </p:sp>
      <p:sp>
        <p:nvSpPr>
          <p:cNvPr id="8" name="Picture Placeholder 2"/>
          <p:cNvSpPr>
            <a:spLocks noGrp="1"/>
          </p:cNvSpPr>
          <p:nvPr>
            <p:ph type="pic" sz="quarter" idx="16"/>
          </p:nvPr>
        </p:nvSpPr>
        <p:spPr>
          <a:xfrm>
            <a:off x="9086401" y="3315871"/>
            <a:ext cx="3562631" cy="2538665"/>
          </a:xfrm>
        </p:spPr>
        <p:txBody>
          <a:bodyPr rtlCol="0">
            <a:normAutofit/>
          </a:bodyPr>
          <a:lstStyle/>
          <a:p>
            <a:pPr lvl="0"/>
            <a:endParaRPr lang="en-GB" noProof="0"/>
          </a:p>
        </p:txBody>
      </p:sp>
      <p:sp>
        <p:nvSpPr>
          <p:cNvPr id="7" name="Slide Number Placeholder 4">
            <a:extLst>
              <a:ext uri="{FF2B5EF4-FFF2-40B4-BE49-F238E27FC236}">
                <a16:creationId xmlns:a16="http://schemas.microsoft.com/office/drawing/2014/main" id="{677149F9-A36E-43DA-BD23-AA22969A3805}"/>
              </a:ext>
            </a:extLst>
          </p:cNvPr>
          <p:cNvSpPr>
            <a:spLocks noGrp="1"/>
          </p:cNvSpPr>
          <p:nvPr>
            <p:ph type="sldNum" sz="quarter" idx="17"/>
          </p:nvPr>
        </p:nvSpPr>
        <p:spPr>
          <a:xfrm>
            <a:off x="695326" y="6983414"/>
            <a:ext cx="11999913" cy="225424"/>
          </a:xfrm>
        </p:spPr>
        <p:txBody>
          <a:bodyPr/>
          <a:lstStyle>
            <a:lvl1pPr>
              <a:defRPr/>
            </a:lvl1pPr>
          </a:lstStyle>
          <a:p>
            <a:pPr>
              <a:defRPr/>
            </a:pPr>
            <a:fld id="{33DE3F6A-77BC-4A91-B86C-82588A584E43}" type="slidenum">
              <a:rPr lang="en-GB" altLang="en-US"/>
              <a:pPr>
                <a:defRPr/>
              </a:pPr>
              <a:t>‹#›</a:t>
            </a:fld>
            <a:endParaRPr lang="en-GB" altLang="en-US"/>
          </a:p>
        </p:txBody>
      </p:sp>
    </p:spTree>
    <p:extLst>
      <p:ext uri="{BB962C8B-B14F-4D97-AF65-F5344CB8AC3E}">
        <p14:creationId xmlns:p14="http://schemas.microsoft.com/office/powerpoint/2010/main" val="168772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13" name="Title 6"/>
          <p:cNvSpPr>
            <a:spLocks noGrp="1"/>
          </p:cNvSpPr>
          <p:nvPr>
            <p:ph type="title"/>
          </p:nvPr>
        </p:nvSpPr>
        <p:spPr>
          <a:xfrm>
            <a:off x="694800" y="651861"/>
            <a:ext cx="11979524" cy="488165"/>
          </a:xfrm>
        </p:spPr>
        <p:txBody>
          <a:bodyPr>
            <a:noAutofit/>
          </a:bodyPr>
          <a:lstStyle>
            <a:lvl1pPr>
              <a:defRPr sz="4400" b="1">
                <a:solidFill>
                  <a:schemeClr val="tx2"/>
                </a:solidFill>
                <a:latin typeface="+mn-lt"/>
              </a:defRPr>
            </a:lvl1pPr>
          </a:lstStyle>
          <a:p>
            <a:r>
              <a:rPr lang="en-US"/>
              <a:t>Click to edit Master title style</a:t>
            </a:r>
            <a:endParaRPr lang="en-GB"/>
          </a:p>
        </p:txBody>
      </p:sp>
      <p:sp>
        <p:nvSpPr>
          <p:cNvPr id="15" name="Text Placeholder 13"/>
          <p:cNvSpPr>
            <a:spLocks noGrp="1"/>
          </p:cNvSpPr>
          <p:nvPr>
            <p:ph type="body" sz="quarter" idx="13"/>
          </p:nvPr>
        </p:nvSpPr>
        <p:spPr>
          <a:xfrm>
            <a:off x="694800" y="1139964"/>
            <a:ext cx="11979524"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3" name="Picture Placeholder 2"/>
          <p:cNvSpPr>
            <a:spLocks noGrp="1"/>
          </p:cNvSpPr>
          <p:nvPr>
            <p:ph type="pic" sz="quarter" idx="14"/>
          </p:nvPr>
        </p:nvSpPr>
        <p:spPr>
          <a:xfrm>
            <a:off x="694800" y="1863725"/>
            <a:ext cx="11979524" cy="4002088"/>
          </a:xfrm>
        </p:spPr>
        <p:txBody>
          <a:bodyPr rtlCol="0">
            <a:normAutofit/>
          </a:bodyPr>
          <a:lstStyle/>
          <a:p>
            <a:pPr lvl="0"/>
            <a:endParaRPr lang="en-GB" noProof="0"/>
          </a:p>
        </p:txBody>
      </p:sp>
      <p:sp>
        <p:nvSpPr>
          <p:cNvPr id="5" name="Slide Number Placeholder 4">
            <a:extLst>
              <a:ext uri="{FF2B5EF4-FFF2-40B4-BE49-F238E27FC236}">
                <a16:creationId xmlns:a16="http://schemas.microsoft.com/office/drawing/2014/main" id="{BFC0C5D2-0A8F-42C2-801C-B9D4E6F6D9EC}"/>
              </a:ext>
            </a:extLst>
          </p:cNvPr>
          <p:cNvSpPr>
            <a:spLocks noGrp="1"/>
          </p:cNvSpPr>
          <p:nvPr>
            <p:ph type="sldNum" sz="quarter" idx="15"/>
          </p:nvPr>
        </p:nvSpPr>
        <p:spPr>
          <a:xfrm>
            <a:off x="695326" y="6983414"/>
            <a:ext cx="11979275" cy="219075"/>
          </a:xfrm>
        </p:spPr>
        <p:txBody>
          <a:bodyPr/>
          <a:lstStyle>
            <a:lvl1pPr>
              <a:defRPr/>
            </a:lvl1pPr>
          </a:lstStyle>
          <a:p>
            <a:pPr>
              <a:defRPr/>
            </a:pPr>
            <a:fld id="{3776DFAB-65DD-44DD-B9EF-18DD545CF066}" type="slidenum">
              <a:rPr lang="en-GB" altLang="en-US"/>
              <a:pPr>
                <a:defRPr/>
              </a:pPr>
              <a:t>‹#›</a:t>
            </a:fld>
            <a:endParaRPr lang="en-GB" altLang="en-US"/>
          </a:p>
        </p:txBody>
      </p:sp>
    </p:spTree>
    <p:extLst>
      <p:ext uri="{BB962C8B-B14F-4D97-AF65-F5344CB8AC3E}">
        <p14:creationId xmlns:p14="http://schemas.microsoft.com/office/powerpoint/2010/main" val="2751996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C0826BCC-A060-475E-9014-04EC8B612779}"/>
              </a:ext>
            </a:extLst>
          </p:cNvPr>
          <p:cNvSpPr>
            <a:spLocks noGrp="1" noChangeArrowheads="1"/>
          </p:cNvSpPr>
          <p:nvPr>
            <p:ph type="ftr" sz="quarter" idx="10"/>
          </p:nvPr>
        </p:nvSpPr>
        <p:spPr>
          <a:xfrm>
            <a:off x="688975" y="7192964"/>
            <a:ext cx="9272588" cy="366711"/>
          </a:xfrm>
          <a:prstGeom prst="rect">
            <a:avLst/>
          </a:prstGeom>
        </p:spPr>
        <p:txBody>
          <a:bodyPr lIns="119997" tIns="59998" rIns="119997" bIns="59998"/>
          <a:lstStyle>
            <a:lvl1pPr eaLnBrk="1" hangingPunct="1">
              <a:defRPr>
                <a:solidFill>
                  <a:srgbClr val="FFFFFF"/>
                </a:solidFill>
                <a:cs typeface="Arial" charset="0"/>
              </a:defRPr>
            </a:lvl1pPr>
          </a:lstStyle>
          <a:p>
            <a:pPr>
              <a:defRPr/>
            </a:pPr>
            <a:r>
              <a:rPr lang="en-GB"/>
              <a:t>Generation Customer Engagement Day 27th October, Glasgow</a:t>
            </a:r>
          </a:p>
        </p:txBody>
      </p:sp>
    </p:spTree>
    <p:extLst>
      <p:ext uri="{BB962C8B-B14F-4D97-AF65-F5344CB8AC3E}">
        <p14:creationId xmlns:p14="http://schemas.microsoft.com/office/powerpoint/2010/main" val="34081940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title, Text, 2 Picture frames">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694800" y="651861"/>
            <a:ext cx="8002800" cy="488165"/>
          </a:xfrm>
        </p:spPr>
        <p:txBody>
          <a:bodyPr>
            <a:noAutofit/>
          </a:bodyPr>
          <a:lstStyle>
            <a:lvl1pPr>
              <a:defRPr sz="4400" b="1">
                <a:solidFill>
                  <a:schemeClr val="tx2"/>
                </a:solidFill>
                <a:latin typeface="+mn-lt"/>
              </a:defRPr>
            </a:lvl1pPr>
          </a:lstStyle>
          <a:p>
            <a:r>
              <a:rPr lang="en-GB"/>
              <a:t>Headline</a:t>
            </a:r>
          </a:p>
        </p:txBody>
      </p:sp>
      <p:sp>
        <p:nvSpPr>
          <p:cNvPr id="12" name="Text Placeholder 13"/>
          <p:cNvSpPr>
            <a:spLocks noGrp="1"/>
          </p:cNvSpPr>
          <p:nvPr>
            <p:ph type="body" sz="quarter" idx="13" hasCustomPrompt="1"/>
          </p:nvPr>
        </p:nvSpPr>
        <p:spPr>
          <a:xfrm>
            <a:off x="694800" y="1139964"/>
            <a:ext cx="8002800" cy="486950"/>
          </a:xfrm>
        </p:spPr>
        <p:txBody>
          <a:bodyPr>
            <a:noAutofit/>
          </a:bodyPr>
          <a:lstStyle>
            <a:lvl1pPr marL="0" indent="0">
              <a:buNone/>
              <a:defRPr sz="2800">
                <a:solidFill>
                  <a:schemeClr val="tx2"/>
                </a:solidFill>
                <a:latin typeface="+mn-lt"/>
              </a:defRPr>
            </a:lvl1pPr>
          </a:lstStyle>
          <a:p>
            <a:pPr lvl="0"/>
            <a:r>
              <a:rPr lang="en-US"/>
              <a:t>Sub heading</a:t>
            </a:r>
          </a:p>
        </p:txBody>
      </p:sp>
      <p:sp>
        <p:nvSpPr>
          <p:cNvPr id="13" name="Text Placeholder 15"/>
          <p:cNvSpPr>
            <a:spLocks noGrp="1"/>
          </p:cNvSpPr>
          <p:nvPr>
            <p:ph type="body" sz="quarter" idx="14"/>
          </p:nvPr>
        </p:nvSpPr>
        <p:spPr>
          <a:xfrm>
            <a:off x="694800" y="1996265"/>
            <a:ext cx="8002800" cy="3965148"/>
          </a:xfrm>
        </p:spPr>
        <p:txBody>
          <a:bodyPr/>
          <a:lstStyle>
            <a:lvl1pPr marL="177802" indent="-177802">
              <a:buClr>
                <a:schemeClr val="tx2"/>
              </a:buClr>
              <a:defRPr sz="2200">
                <a:solidFill>
                  <a:schemeClr val="accent2">
                    <a:lumMod val="10000"/>
                  </a:schemeClr>
                </a:solidFill>
              </a:defRPr>
            </a:lvl1pPr>
            <a:lvl2pPr marL="355604" indent="-177802">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6" name="Slide Number Placeholder 4"/>
          <p:cNvSpPr>
            <a:spLocks noGrp="1"/>
          </p:cNvSpPr>
          <p:nvPr>
            <p:ph type="sldNum" sz="quarter" idx="4"/>
          </p:nvPr>
        </p:nvSpPr>
        <p:spPr>
          <a:xfrm>
            <a:off x="694800" y="6984002"/>
            <a:ext cx="11979524" cy="218905"/>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Tree>
    <p:extLst>
      <p:ext uri="{BB962C8B-B14F-4D97-AF65-F5344CB8AC3E}">
        <p14:creationId xmlns:p14="http://schemas.microsoft.com/office/powerpoint/2010/main" val="3849964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588"/>
            <a:ext cx="13439775"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94801" y="2054848"/>
            <a:ext cx="6726281" cy="486950"/>
          </a:xfrm>
        </p:spPr>
        <p:txBody>
          <a:bodyPr>
            <a:noAutofit/>
          </a:bodyPr>
          <a:lstStyle>
            <a:lvl1pPr marL="0" indent="0">
              <a:buNone/>
              <a:defRPr sz="3200"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94801" y="784802"/>
            <a:ext cx="6726220" cy="1258827"/>
          </a:xfrm>
        </p:spPr>
        <p:txBody>
          <a:bodyPr>
            <a:noAutofit/>
          </a:bodyPr>
          <a:lstStyle>
            <a:lvl1pPr>
              <a:lnSpc>
                <a:spcPct val="80000"/>
              </a:lnSpc>
              <a:defRPr sz="5400"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384919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343977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94801" y="2054848"/>
            <a:ext cx="5622923" cy="486950"/>
          </a:xfrm>
        </p:spPr>
        <p:txBody>
          <a:bodyPr>
            <a:noAutofit/>
          </a:bodyPr>
          <a:lstStyle>
            <a:lvl1pPr marL="0" indent="0">
              <a:buNone/>
              <a:defRPr sz="3200"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94801" y="784802"/>
            <a:ext cx="5622872" cy="1258827"/>
          </a:xfrm>
        </p:spPr>
        <p:txBody>
          <a:bodyPr>
            <a:noAutofit/>
          </a:bodyPr>
          <a:lstStyle>
            <a:lvl1pPr>
              <a:lnSpc>
                <a:spcPct val="80000"/>
              </a:lnSpc>
              <a:defRPr sz="5400"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363710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15551" y="6526213"/>
            <a:ext cx="28082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4801" y="784800"/>
            <a:ext cx="4096710" cy="1472540"/>
          </a:xfrm>
        </p:spPr>
        <p:txBody>
          <a:bodyPr anchor="b">
            <a:noAutofit/>
          </a:bodyPr>
          <a:lstStyle>
            <a:lvl1pPr algn="l">
              <a:lnSpc>
                <a:spcPct val="70000"/>
              </a:lnSpc>
              <a:defRPr sz="5400" b="1">
                <a:solidFill>
                  <a:schemeClr val="bg1"/>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694800" y="2295094"/>
            <a:ext cx="2857726" cy="614364"/>
          </a:xfrm>
        </p:spPr>
        <p:txBody>
          <a:bodyPr>
            <a:normAutofit/>
          </a:bodyPr>
          <a:lstStyle>
            <a:lvl1pPr marL="0" indent="0" algn="l">
              <a:buNone/>
              <a:defRPr sz="3399" b="0">
                <a:solidFill>
                  <a:schemeClr val="bg1"/>
                </a:solidFill>
              </a:defRPr>
            </a:lvl1pPr>
            <a:lvl2pPr marL="457203" indent="0" algn="ctr">
              <a:buNone/>
              <a:defRPr sz="2000"/>
            </a:lvl2pPr>
            <a:lvl3pPr marL="914406" indent="0" algn="ctr">
              <a:buNone/>
              <a:defRPr sz="1800"/>
            </a:lvl3pPr>
            <a:lvl4pPr marL="1371610" indent="0" algn="ctr">
              <a:buNone/>
              <a:defRPr sz="1601"/>
            </a:lvl4pPr>
            <a:lvl5pPr marL="1828812" indent="0" algn="ctr">
              <a:buNone/>
              <a:defRPr sz="1601"/>
            </a:lvl5pPr>
            <a:lvl6pPr marL="2286015" indent="0" algn="ctr">
              <a:buNone/>
              <a:defRPr sz="1601"/>
            </a:lvl6pPr>
            <a:lvl7pPr marL="2743218" indent="0" algn="ctr">
              <a:buNone/>
              <a:defRPr sz="1601"/>
            </a:lvl7pPr>
            <a:lvl8pPr marL="3200421" indent="0" algn="ctr">
              <a:buNone/>
              <a:defRPr sz="1601"/>
            </a:lvl8pPr>
            <a:lvl9pPr marL="3657624" indent="0" algn="ctr">
              <a:buNone/>
              <a:defRPr sz="1601"/>
            </a:lvl9pPr>
          </a:lstStyle>
          <a:p>
            <a:r>
              <a:rPr lang="en-US"/>
              <a:t>Click to edit Master subtitle style</a:t>
            </a:r>
            <a:endParaRPr lang="en-GB"/>
          </a:p>
        </p:txBody>
      </p:sp>
    </p:spTree>
    <p:extLst>
      <p:ext uri="{BB962C8B-B14F-4D97-AF65-F5344CB8AC3E}">
        <p14:creationId xmlns:p14="http://schemas.microsoft.com/office/powerpoint/2010/main" val="96938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15550" y="6527801"/>
            <a:ext cx="28019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94801" y="784800"/>
            <a:ext cx="4096710" cy="1472400"/>
          </a:xfrm>
        </p:spPr>
        <p:txBody>
          <a:bodyPr anchor="b">
            <a:noAutofit/>
          </a:bodyPr>
          <a:lstStyle>
            <a:lvl1pPr algn="l">
              <a:lnSpc>
                <a:spcPct val="70000"/>
              </a:lnSpc>
              <a:defRPr sz="5400"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694800" y="2295094"/>
            <a:ext cx="2857726" cy="614364"/>
          </a:xfrm>
        </p:spPr>
        <p:txBody>
          <a:bodyPr>
            <a:normAutofit/>
          </a:bodyPr>
          <a:lstStyle>
            <a:lvl1pPr marL="0" indent="0" algn="l">
              <a:buNone/>
              <a:defRPr sz="3399" b="0">
                <a:solidFill>
                  <a:schemeClr val="tx2"/>
                </a:solidFill>
              </a:defRPr>
            </a:lvl1pPr>
            <a:lvl2pPr marL="457203" indent="0" algn="ctr">
              <a:buNone/>
              <a:defRPr sz="2000"/>
            </a:lvl2pPr>
            <a:lvl3pPr marL="914406" indent="0" algn="ctr">
              <a:buNone/>
              <a:defRPr sz="1800"/>
            </a:lvl3pPr>
            <a:lvl4pPr marL="1371610" indent="0" algn="ctr">
              <a:buNone/>
              <a:defRPr sz="1601"/>
            </a:lvl4pPr>
            <a:lvl5pPr marL="1828812" indent="0" algn="ctr">
              <a:buNone/>
              <a:defRPr sz="1601"/>
            </a:lvl5pPr>
            <a:lvl6pPr marL="2286015" indent="0" algn="ctr">
              <a:buNone/>
              <a:defRPr sz="1601"/>
            </a:lvl6pPr>
            <a:lvl7pPr marL="2743218" indent="0" algn="ctr">
              <a:buNone/>
              <a:defRPr sz="1601"/>
            </a:lvl7pPr>
            <a:lvl8pPr marL="3200421" indent="0" algn="ctr">
              <a:buNone/>
              <a:defRPr sz="1601"/>
            </a:lvl8pPr>
            <a:lvl9pPr marL="3657624" indent="0" algn="ctr">
              <a:buNone/>
              <a:defRPr sz="1601"/>
            </a:lvl9pPr>
          </a:lstStyle>
          <a:p>
            <a:r>
              <a:rPr lang="en-US"/>
              <a:t>Click to edit Master subtitle style</a:t>
            </a:r>
            <a:endParaRPr lang="en-GB"/>
          </a:p>
        </p:txBody>
      </p:sp>
    </p:spTree>
    <p:extLst>
      <p:ext uri="{BB962C8B-B14F-4D97-AF65-F5344CB8AC3E}">
        <p14:creationId xmlns:p14="http://schemas.microsoft.com/office/powerpoint/2010/main" val="149133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68"/>
            <a:ext cx="13439775" cy="7555741"/>
          </a:xfrm>
          <a:prstGeom prst="rect">
            <a:avLst/>
          </a:prstGeom>
        </p:spPr>
      </p:pic>
      <p:sp>
        <p:nvSpPr>
          <p:cNvPr id="7" name="Text Placeholder 13"/>
          <p:cNvSpPr>
            <a:spLocks noGrp="1"/>
          </p:cNvSpPr>
          <p:nvPr>
            <p:ph type="body" sz="quarter" idx="13" hasCustomPrompt="1"/>
          </p:nvPr>
        </p:nvSpPr>
        <p:spPr>
          <a:xfrm>
            <a:off x="694801" y="1008000"/>
            <a:ext cx="6726281" cy="486950"/>
          </a:xfrm>
        </p:spPr>
        <p:txBody>
          <a:bodyPr>
            <a:noAutofit/>
          </a:bodyPr>
          <a:lstStyle>
            <a:lvl1pPr marL="0" indent="0">
              <a:buNone/>
              <a:defRPr sz="2400" b="0" i="0" baseline="0">
                <a:solidFill>
                  <a:schemeClr val="tx2"/>
                </a:solidFill>
              </a:defRPr>
            </a:lvl1pPr>
          </a:lstStyle>
          <a:p>
            <a:pPr lvl="0"/>
            <a:r>
              <a:rPr lang="en-US"/>
              <a:t>contact@email.com</a:t>
            </a:r>
          </a:p>
        </p:txBody>
      </p:sp>
      <p:sp>
        <p:nvSpPr>
          <p:cNvPr id="11" name="Title 6"/>
          <p:cNvSpPr>
            <a:spLocks noGrp="1"/>
          </p:cNvSpPr>
          <p:nvPr>
            <p:ph type="title" hasCustomPrompt="1"/>
          </p:nvPr>
        </p:nvSpPr>
        <p:spPr>
          <a:xfrm>
            <a:off x="694801" y="651861"/>
            <a:ext cx="6726220" cy="488165"/>
          </a:xfrm>
        </p:spPr>
        <p:txBody>
          <a:bodyPr>
            <a:noAutofit/>
          </a:bodyPr>
          <a:lstStyle>
            <a:lvl1pPr>
              <a:defRPr sz="2400" b="0">
                <a:solidFill>
                  <a:schemeClr val="accent2">
                    <a:lumMod val="10000"/>
                  </a:schemeClr>
                </a:solidFill>
                <a:latin typeface="+mn-lt"/>
              </a:defRPr>
            </a:lvl1pPr>
          </a:lstStyle>
          <a:p>
            <a:r>
              <a:rPr lang="en-GB"/>
              <a:t>Contact name</a:t>
            </a:r>
          </a:p>
        </p:txBody>
      </p:sp>
    </p:spTree>
    <p:extLst>
      <p:ext uri="{BB962C8B-B14F-4D97-AF65-F5344CB8AC3E}">
        <p14:creationId xmlns:p14="http://schemas.microsoft.com/office/powerpoint/2010/main" val="2599628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439422" cy="7559675"/>
          </a:xfrm>
          <a:prstGeom prst="rect">
            <a:avLst/>
          </a:prstGeom>
        </p:spPr>
      </p:pic>
      <p:sp>
        <p:nvSpPr>
          <p:cNvPr id="7" name="Text Placeholder 13"/>
          <p:cNvSpPr>
            <a:spLocks noGrp="1"/>
          </p:cNvSpPr>
          <p:nvPr>
            <p:ph type="body" sz="quarter" idx="13" hasCustomPrompt="1"/>
          </p:nvPr>
        </p:nvSpPr>
        <p:spPr>
          <a:xfrm>
            <a:off x="694801" y="2054848"/>
            <a:ext cx="5622923" cy="486950"/>
          </a:xfrm>
        </p:spPr>
        <p:txBody>
          <a:bodyPr>
            <a:noAutofit/>
          </a:bodyPr>
          <a:lstStyle>
            <a:lvl1pPr marL="0" indent="0">
              <a:buNone/>
              <a:defRPr sz="3200" b="0" baseline="0">
                <a:solidFill>
                  <a:schemeClr val="bg1"/>
                </a:solidFill>
              </a:defRPr>
            </a:lvl1pPr>
          </a:lstStyle>
          <a:p>
            <a:pPr lvl="0"/>
            <a:fld id="{95C7CC7E-76AD-42F0-BB68-20CB18EF3E62}" type="datetime3">
              <a:rPr lang="en-US" smtClean="0"/>
              <a:t>30 May 2016</a:t>
            </a:fld>
            <a:endParaRPr lang="en-US"/>
          </a:p>
        </p:txBody>
      </p:sp>
      <p:sp>
        <p:nvSpPr>
          <p:cNvPr id="11" name="Title 6"/>
          <p:cNvSpPr>
            <a:spLocks noGrp="1"/>
          </p:cNvSpPr>
          <p:nvPr>
            <p:ph type="title" hasCustomPrompt="1"/>
          </p:nvPr>
        </p:nvSpPr>
        <p:spPr>
          <a:xfrm>
            <a:off x="694801" y="784802"/>
            <a:ext cx="5622872" cy="1258827"/>
          </a:xfrm>
        </p:spPr>
        <p:txBody>
          <a:bodyPr>
            <a:noAutofit/>
          </a:bodyPr>
          <a:lstStyle>
            <a:lvl1pPr>
              <a:lnSpc>
                <a:spcPct val="80000"/>
              </a:lnSpc>
              <a:defRPr sz="5400" b="1">
                <a:solidFill>
                  <a:schemeClr val="bg1"/>
                </a:solidFill>
                <a:latin typeface="+mn-lt"/>
              </a:defRPr>
            </a:lvl1pPr>
          </a:lstStyle>
          <a:p>
            <a:r>
              <a:rPr lang="en-GB"/>
              <a:t>PowerPoint</a:t>
            </a:r>
            <a:br>
              <a:rPr lang="en-GB"/>
            </a:br>
            <a:r>
              <a:rPr lang="en-GB"/>
              <a:t>title slide</a:t>
            </a:r>
          </a:p>
        </p:txBody>
      </p:sp>
    </p:spTree>
    <p:extLst>
      <p:ext uri="{BB962C8B-B14F-4D97-AF65-F5344CB8AC3E}">
        <p14:creationId xmlns:p14="http://schemas.microsoft.com/office/powerpoint/2010/main" val="1265899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13" name="Title 6"/>
          <p:cNvSpPr>
            <a:spLocks noGrp="1"/>
          </p:cNvSpPr>
          <p:nvPr>
            <p:ph type="title"/>
          </p:nvPr>
        </p:nvSpPr>
        <p:spPr>
          <a:xfrm>
            <a:off x="694800" y="651861"/>
            <a:ext cx="11979524" cy="488165"/>
          </a:xfrm>
        </p:spPr>
        <p:txBody>
          <a:bodyPr>
            <a:noAutofit/>
          </a:bodyPr>
          <a:lstStyle>
            <a:lvl1pPr>
              <a:defRPr sz="4400" b="1">
                <a:solidFill>
                  <a:schemeClr val="tx2"/>
                </a:solidFill>
                <a:latin typeface="+mn-lt"/>
              </a:defRPr>
            </a:lvl1pPr>
          </a:lstStyle>
          <a:p>
            <a:r>
              <a:rPr lang="en-US"/>
              <a:t>Click to edit Master title style</a:t>
            </a:r>
            <a:endParaRPr lang="en-GB"/>
          </a:p>
        </p:txBody>
      </p:sp>
      <p:sp>
        <p:nvSpPr>
          <p:cNvPr id="15" name="Text Placeholder 13"/>
          <p:cNvSpPr>
            <a:spLocks noGrp="1"/>
          </p:cNvSpPr>
          <p:nvPr>
            <p:ph type="body" sz="quarter" idx="13"/>
          </p:nvPr>
        </p:nvSpPr>
        <p:spPr>
          <a:xfrm>
            <a:off x="694800" y="1139964"/>
            <a:ext cx="11979524"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3" name="Picture Placeholder 2"/>
          <p:cNvSpPr>
            <a:spLocks noGrp="1"/>
          </p:cNvSpPr>
          <p:nvPr>
            <p:ph type="pic" sz="quarter" idx="14"/>
          </p:nvPr>
        </p:nvSpPr>
        <p:spPr>
          <a:xfrm>
            <a:off x="694800" y="1863725"/>
            <a:ext cx="11979524" cy="4002088"/>
          </a:xfrm>
        </p:spPr>
        <p:txBody>
          <a:bodyPr rtlCol="0">
            <a:normAutofit/>
          </a:bodyPr>
          <a:lstStyle/>
          <a:p>
            <a:pPr lvl="0"/>
            <a:endParaRPr lang="en-GB" noProof="0"/>
          </a:p>
        </p:txBody>
      </p:sp>
      <p:sp>
        <p:nvSpPr>
          <p:cNvPr id="5" name="Slide Number Placeholder 4"/>
          <p:cNvSpPr>
            <a:spLocks noGrp="1"/>
          </p:cNvSpPr>
          <p:nvPr>
            <p:ph type="sldNum" sz="quarter" idx="15"/>
          </p:nvPr>
        </p:nvSpPr>
        <p:spPr>
          <a:xfrm>
            <a:off x="695325" y="6983413"/>
            <a:ext cx="11979275" cy="219075"/>
          </a:xfrm>
        </p:spPr>
        <p:txBody>
          <a:bodyPr/>
          <a:lstStyle>
            <a:lvl1pPr algn="ctr">
              <a:defRPr sz="1200">
                <a:solidFill>
                  <a:schemeClr val="tx1">
                    <a:tint val="75000"/>
                  </a:schemeClr>
                </a:solidFill>
              </a:defRPr>
            </a:lvl1pPr>
          </a:lstStyle>
          <a:p>
            <a:pPr>
              <a:defRPr/>
            </a:pPr>
            <a:fld id="{5787B55E-1E09-432A-B601-C3D31F190C67}" type="slidenum">
              <a:rPr lang="en-GB"/>
              <a:pPr>
                <a:defRPr/>
              </a:pPr>
              <a:t>‹#›</a:t>
            </a:fld>
            <a:endParaRPr lang="en-GB"/>
          </a:p>
        </p:txBody>
      </p:sp>
    </p:spTree>
    <p:extLst>
      <p:ext uri="{BB962C8B-B14F-4D97-AF65-F5344CB8AC3E}">
        <p14:creationId xmlns:p14="http://schemas.microsoft.com/office/powerpoint/2010/main" val="284967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flip="none" rotWithShape="1">
          <a:gsLst>
            <a:gs pos="100000">
              <a:srgbClr val="004687"/>
            </a:gs>
            <a:gs pos="0">
              <a:srgbClr val="002961"/>
            </a:gs>
            <a:gs pos="100000">
              <a:schemeClr val="accent2">
                <a:lumMod val="97000"/>
                <a:lumOff val="3000"/>
              </a:schemeClr>
            </a:gs>
            <a:gs pos="100000">
              <a:schemeClr val="accent2">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4801" y="784800"/>
            <a:ext cx="4096710" cy="1472540"/>
          </a:xfrm>
        </p:spPr>
        <p:txBody>
          <a:bodyPr anchor="b">
            <a:noAutofit/>
          </a:bodyPr>
          <a:lstStyle>
            <a:lvl1pPr algn="l">
              <a:lnSpc>
                <a:spcPct val="70000"/>
              </a:lnSpc>
              <a:defRPr sz="5400" b="1">
                <a:solidFill>
                  <a:schemeClr val="bg1"/>
                </a:solidFill>
                <a:latin typeface="+mn-lt"/>
              </a:defRPr>
            </a:lvl1pPr>
          </a:lstStyle>
          <a:p>
            <a:r>
              <a:rPr lang="en-US"/>
              <a:t>Divider </a:t>
            </a:r>
            <a:br>
              <a:rPr lang="en-US"/>
            </a:br>
            <a:r>
              <a:rPr lang="en-US"/>
              <a:t>slide</a:t>
            </a:r>
            <a:endParaRPr lang="en-GB"/>
          </a:p>
        </p:txBody>
      </p:sp>
      <p:sp>
        <p:nvSpPr>
          <p:cNvPr id="3" name="Subtitle 2"/>
          <p:cNvSpPr>
            <a:spLocks noGrp="1"/>
          </p:cNvSpPr>
          <p:nvPr>
            <p:ph type="subTitle" idx="1" hasCustomPrompt="1"/>
          </p:nvPr>
        </p:nvSpPr>
        <p:spPr>
          <a:xfrm>
            <a:off x="694800" y="2295094"/>
            <a:ext cx="2857726" cy="614364"/>
          </a:xfrm>
        </p:spPr>
        <p:txBody>
          <a:bodyPr>
            <a:normAutofit/>
          </a:bodyPr>
          <a:lstStyle>
            <a:lvl1pPr marL="0" indent="0" algn="l">
              <a:buNone/>
              <a:defRPr sz="3399" b="0">
                <a:solidFill>
                  <a:schemeClr val="bg1"/>
                </a:solidFill>
              </a:defRPr>
            </a:lvl1pPr>
            <a:lvl2pPr marL="457203" indent="0" algn="ctr">
              <a:buNone/>
              <a:defRPr sz="2000"/>
            </a:lvl2pPr>
            <a:lvl3pPr marL="914406" indent="0" algn="ctr">
              <a:buNone/>
              <a:defRPr sz="1800"/>
            </a:lvl3pPr>
            <a:lvl4pPr marL="1371610" indent="0" algn="ctr">
              <a:buNone/>
              <a:defRPr sz="1601"/>
            </a:lvl4pPr>
            <a:lvl5pPr marL="1828812" indent="0" algn="ctr">
              <a:buNone/>
              <a:defRPr sz="1601"/>
            </a:lvl5pPr>
            <a:lvl6pPr marL="2286015" indent="0" algn="ctr">
              <a:buNone/>
              <a:defRPr sz="1601"/>
            </a:lvl6pPr>
            <a:lvl7pPr marL="2743218" indent="0" algn="ctr">
              <a:buNone/>
              <a:defRPr sz="1601"/>
            </a:lvl7pPr>
            <a:lvl8pPr marL="3200421" indent="0" algn="ctr">
              <a:buNone/>
              <a:defRPr sz="1601"/>
            </a:lvl8pPr>
            <a:lvl9pPr marL="3657624" indent="0" algn="ctr">
              <a:buNone/>
              <a:defRPr sz="1601"/>
            </a:lvl9pPr>
          </a:lstStyle>
          <a:p>
            <a:r>
              <a:rPr lang="en-US"/>
              <a:t>Subhead</a:t>
            </a:r>
            <a:endParaRPr lang="en-GB"/>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16001" y="6526801"/>
            <a:ext cx="2807746" cy="914400"/>
          </a:xfrm>
          <a:prstGeom prst="rect">
            <a:avLst/>
          </a:prstGeom>
        </p:spPr>
      </p:pic>
    </p:spTree>
    <p:extLst>
      <p:ext uri="{BB962C8B-B14F-4D97-AF65-F5344CB8AC3E}">
        <p14:creationId xmlns:p14="http://schemas.microsoft.com/office/powerpoint/2010/main" val="2102349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flip="none" rotWithShape="1">
          <a:gsLst>
            <a:gs pos="0">
              <a:srgbClr val="94969A"/>
            </a:gs>
            <a:gs pos="100000">
              <a:srgbClr val="E3E3E5"/>
            </a:gs>
            <a:gs pos="100000">
              <a:schemeClr val="accent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94801" y="784800"/>
            <a:ext cx="4096710" cy="1472400"/>
          </a:xfrm>
        </p:spPr>
        <p:txBody>
          <a:bodyPr anchor="b">
            <a:noAutofit/>
          </a:bodyPr>
          <a:lstStyle>
            <a:lvl1pPr algn="l">
              <a:lnSpc>
                <a:spcPct val="70000"/>
              </a:lnSpc>
              <a:defRPr sz="5400" b="1">
                <a:solidFill>
                  <a:schemeClr val="tx2"/>
                </a:solidFill>
                <a:latin typeface="+mn-lt"/>
              </a:defRPr>
            </a:lvl1pPr>
          </a:lstStyle>
          <a:p>
            <a:r>
              <a:rPr lang="en-US"/>
              <a:t>Divider </a:t>
            </a:r>
            <a:br>
              <a:rPr lang="en-US"/>
            </a:br>
            <a:r>
              <a:rPr lang="en-US"/>
              <a:t>slide</a:t>
            </a:r>
            <a:endParaRPr lang="en-GB"/>
          </a:p>
        </p:txBody>
      </p:sp>
      <p:sp>
        <p:nvSpPr>
          <p:cNvPr id="7" name="Subtitle 2"/>
          <p:cNvSpPr>
            <a:spLocks noGrp="1"/>
          </p:cNvSpPr>
          <p:nvPr>
            <p:ph type="subTitle" idx="1" hasCustomPrompt="1"/>
          </p:nvPr>
        </p:nvSpPr>
        <p:spPr>
          <a:xfrm>
            <a:off x="694800" y="2295094"/>
            <a:ext cx="2857726" cy="614364"/>
          </a:xfrm>
        </p:spPr>
        <p:txBody>
          <a:bodyPr>
            <a:normAutofit/>
          </a:bodyPr>
          <a:lstStyle>
            <a:lvl1pPr marL="0" indent="0" algn="l">
              <a:buNone/>
              <a:defRPr sz="3399" b="0">
                <a:solidFill>
                  <a:schemeClr val="tx2"/>
                </a:solidFill>
              </a:defRPr>
            </a:lvl1pPr>
            <a:lvl2pPr marL="457203" indent="0" algn="ctr">
              <a:buNone/>
              <a:defRPr sz="2000"/>
            </a:lvl2pPr>
            <a:lvl3pPr marL="914406" indent="0" algn="ctr">
              <a:buNone/>
              <a:defRPr sz="1800"/>
            </a:lvl3pPr>
            <a:lvl4pPr marL="1371610" indent="0" algn="ctr">
              <a:buNone/>
              <a:defRPr sz="1601"/>
            </a:lvl4pPr>
            <a:lvl5pPr marL="1828812" indent="0" algn="ctr">
              <a:buNone/>
              <a:defRPr sz="1601"/>
            </a:lvl5pPr>
            <a:lvl6pPr marL="2286015" indent="0" algn="ctr">
              <a:buNone/>
              <a:defRPr sz="1601"/>
            </a:lvl6pPr>
            <a:lvl7pPr marL="2743218" indent="0" algn="ctr">
              <a:buNone/>
              <a:defRPr sz="1601"/>
            </a:lvl7pPr>
            <a:lvl8pPr marL="3200421" indent="0" algn="ctr">
              <a:buNone/>
              <a:defRPr sz="1601"/>
            </a:lvl8pPr>
            <a:lvl9pPr marL="3657624" indent="0" algn="ctr">
              <a:buNone/>
              <a:defRPr sz="1601"/>
            </a:lvl9pPr>
          </a:lstStyle>
          <a:p>
            <a:r>
              <a:rPr lang="en-US"/>
              <a:t>Subhead</a:t>
            </a: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5260" y="6527674"/>
            <a:ext cx="2802377" cy="912651"/>
          </a:xfrm>
          <a:prstGeom prst="rect">
            <a:avLst/>
          </a:prstGeom>
        </p:spPr>
      </p:pic>
    </p:spTree>
    <p:extLst>
      <p:ext uri="{BB962C8B-B14F-4D97-AF65-F5344CB8AC3E}">
        <p14:creationId xmlns:p14="http://schemas.microsoft.com/office/powerpoint/2010/main" val="1407503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68"/>
            <a:ext cx="13439775" cy="7555741"/>
          </a:xfrm>
          <a:prstGeom prst="rect">
            <a:avLst/>
          </a:prstGeom>
        </p:spPr>
      </p:pic>
      <p:sp>
        <p:nvSpPr>
          <p:cNvPr id="7" name="Text Placeholder 13"/>
          <p:cNvSpPr>
            <a:spLocks noGrp="1"/>
          </p:cNvSpPr>
          <p:nvPr>
            <p:ph type="body" sz="quarter" idx="13" hasCustomPrompt="1"/>
          </p:nvPr>
        </p:nvSpPr>
        <p:spPr>
          <a:xfrm>
            <a:off x="694801" y="1008000"/>
            <a:ext cx="6726281" cy="486950"/>
          </a:xfrm>
        </p:spPr>
        <p:txBody>
          <a:bodyPr>
            <a:noAutofit/>
          </a:bodyPr>
          <a:lstStyle>
            <a:lvl1pPr marL="0" indent="0">
              <a:buNone/>
              <a:defRPr sz="2400" b="0" i="0" baseline="0">
                <a:solidFill>
                  <a:schemeClr val="tx2"/>
                </a:solidFill>
              </a:defRPr>
            </a:lvl1pPr>
          </a:lstStyle>
          <a:p>
            <a:pPr lvl="0"/>
            <a:r>
              <a:rPr lang="en-US"/>
              <a:t>contact@email.com</a:t>
            </a:r>
          </a:p>
        </p:txBody>
      </p:sp>
      <p:sp>
        <p:nvSpPr>
          <p:cNvPr id="11" name="Title 6"/>
          <p:cNvSpPr>
            <a:spLocks noGrp="1"/>
          </p:cNvSpPr>
          <p:nvPr>
            <p:ph type="title" hasCustomPrompt="1"/>
          </p:nvPr>
        </p:nvSpPr>
        <p:spPr>
          <a:xfrm>
            <a:off x="694801" y="651861"/>
            <a:ext cx="6726220" cy="488165"/>
          </a:xfrm>
        </p:spPr>
        <p:txBody>
          <a:bodyPr>
            <a:noAutofit/>
          </a:bodyPr>
          <a:lstStyle>
            <a:lvl1pPr>
              <a:defRPr sz="2400" b="0">
                <a:solidFill>
                  <a:schemeClr val="accent2">
                    <a:lumMod val="10000"/>
                  </a:schemeClr>
                </a:solidFill>
                <a:latin typeface="+mn-lt"/>
              </a:defRPr>
            </a:lvl1pPr>
          </a:lstStyle>
          <a:p>
            <a:r>
              <a:rPr lang="en-GB"/>
              <a:t>Contact name</a:t>
            </a:r>
          </a:p>
        </p:txBody>
      </p:sp>
    </p:spTree>
    <p:extLst>
      <p:ext uri="{BB962C8B-B14F-4D97-AF65-F5344CB8AC3E}">
        <p14:creationId xmlns:p14="http://schemas.microsoft.com/office/powerpoint/2010/main" val="4158302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Text, Picture">
    <p:spTree>
      <p:nvGrpSpPr>
        <p:cNvPr id="1" name=""/>
        <p:cNvGrpSpPr/>
        <p:nvPr/>
      </p:nvGrpSpPr>
      <p:grpSpPr>
        <a:xfrm>
          <a:off x="0" y="0"/>
          <a:ext cx="0" cy="0"/>
          <a:chOff x="0" y="0"/>
          <a:chExt cx="0" cy="0"/>
        </a:xfrm>
      </p:grpSpPr>
      <p:sp>
        <p:nvSpPr>
          <p:cNvPr id="15" name="Title 6"/>
          <p:cNvSpPr>
            <a:spLocks noGrp="1"/>
          </p:cNvSpPr>
          <p:nvPr>
            <p:ph type="title"/>
          </p:nvPr>
        </p:nvSpPr>
        <p:spPr>
          <a:xfrm>
            <a:off x="694804" y="651861"/>
            <a:ext cx="8048104" cy="488165"/>
          </a:xfrm>
        </p:spPr>
        <p:txBody>
          <a:bodyPr>
            <a:noAutofit/>
          </a:bodyPr>
          <a:lstStyle>
            <a:lvl1pPr>
              <a:defRPr sz="4500"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94803" y="1139964"/>
            <a:ext cx="8048147"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94803" y="1996267"/>
            <a:ext cx="8048147" cy="3858269"/>
          </a:xfrm>
        </p:spPr>
        <p:txBody>
          <a:bodyPr/>
          <a:lstStyle>
            <a:lvl1pPr marL="177770" indent="-177770">
              <a:buClr>
                <a:schemeClr val="tx2"/>
              </a:buClr>
              <a:defRPr sz="2300">
                <a:solidFill>
                  <a:schemeClr val="accent2">
                    <a:lumMod val="10000"/>
                  </a:schemeClr>
                </a:solidFill>
              </a:defRPr>
            </a:lvl1pPr>
            <a:lvl2pPr marL="355537" indent="-177770">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9086539" y="651863"/>
            <a:ext cx="3562631" cy="5202072"/>
          </a:xfrm>
        </p:spPr>
        <p:txBody>
          <a:bodyPr rtlCol="0">
            <a:normAutofit/>
          </a:bodyPr>
          <a:lstStyle/>
          <a:p>
            <a:pPr lvl="0"/>
            <a:endParaRPr lang="en-GB" noProof="0"/>
          </a:p>
        </p:txBody>
      </p:sp>
      <p:sp>
        <p:nvSpPr>
          <p:cNvPr id="6" name="Slide Number Placeholder 4">
            <a:extLst>
              <a:ext uri="{FF2B5EF4-FFF2-40B4-BE49-F238E27FC236}">
                <a16:creationId xmlns:a16="http://schemas.microsoft.com/office/drawing/2014/main" id="{383B2DB3-FFD1-4792-AB74-91F3E81F2367}"/>
              </a:ext>
            </a:extLst>
          </p:cNvPr>
          <p:cNvSpPr>
            <a:spLocks noGrp="1"/>
          </p:cNvSpPr>
          <p:nvPr>
            <p:ph type="sldNum" sz="quarter" idx="16"/>
          </p:nvPr>
        </p:nvSpPr>
        <p:spPr>
          <a:xfrm>
            <a:off x="695325" y="6983413"/>
            <a:ext cx="11953875" cy="219075"/>
          </a:xfrm>
        </p:spPr>
        <p:txBody>
          <a:bodyPr/>
          <a:lstStyle>
            <a:lvl1pPr>
              <a:defRPr/>
            </a:lvl1pPr>
          </a:lstStyle>
          <a:p>
            <a:fld id="{DF4E2ED5-B77E-43FD-88B6-63731E7C72F5}" type="slidenum">
              <a:rPr lang="en-GB" altLang="en-US"/>
              <a:pPr/>
              <a:t>‹#›</a:t>
            </a:fld>
            <a:endParaRPr lang="en-GB" altLang="en-US"/>
          </a:p>
        </p:txBody>
      </p:sp>
    </p:spTree>
    <p:extLst>
      <p:ext uri="{BB962C8B-B14F-4D97-AF65-F5344CB8AC3E}">
        <p14:creationId xmlns:p14="http://schemas.microsoft.com/office/powerpoint/2010/main" val="2991792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Text, 2 Pictures">
    <p:spTree>
      <p:nvGrpSpPr>
        <p:cNvPr id="1" name=""/>
        <p:cNvGrpSpPr/>
        <p:nvPr/>
      </p:nvGrpSpPr>
      <p:grpSpPr>
        <a:xfrm>
          <a:off x="0" y="0"/>
          <a:ext cx="0" cy="0"/>
          <a:chOff x="0" y="0"/>
          <a:chExt cx="0" cy="0"/>
        </a:xfrm>
      </p:grpSpPr>
      <p:sp>
        <p:nvSpPr>
          <p:cNvPr id="15" name="Title 6"/>
          <p:cNvSpPr>
            <a:spLocks noGrp="1"/>
          </p:cNvSpPr>
          <p:nvPr>
            <p:ph type="title"/>
          </p:nvPr>
        </p:nvSpPr>
        <p:spPr>
          <a:xfrm>
            <a:off x="694804" y="651861"/>
            <a:ext cx="8048104" cy="488165"/>
          </a:xfrm>
        </p:spPr>
        <p:txBody>
          <a:bodyPr>
            <a:noAutofit/>
          </a:bodyPr>
          <a:lstStyle>
            <a:lvl1pPr>
              <a:defRPr sz="4500" b="1">
                <a:solidFill>
                  <a:schemeClr val="tx2"/>
                </a:solidFill>
                <a:latin typeface="+mn-lt"/>
              </a:defRPr>
            </a:lvl1pPr>
          </a:lstStyle>
          <a:p>
            <a:r>
              <a:rPr lang="en-US"/>
              <a:t>Click to edit Master title style</a:t>
            </a:r>
            <a:endParaRPr lang="en-GB"/>
          </a:p>
        </p:txBody>
      </p:sp>
      <p:sp>
        <p:nvSpPr>
          <p:cNvPr id="17" name="Text Placeholder 13"/>
          <p:cNvSpPr>
            <a:spLocks noGrp="1"/>
          </p:cNvSpPr>
          <p:nvPr>
            <p:ph type="body" sz="quarter" idx="13"/>
          </p:nvPr>
        </p:nvSpPr>
        <p:spPr>
          <a:xfrm>
            <a:off x="694803" y="1139964"/>
            <a:ext cx="8048147"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94803" y="1996267"/>
            <a:ext cx="8048147" cy="3858269"/>
          </a:xfrm>
        </p:spPr>
        <p:txBody>
          <a:bodyPr/>
          <a:lstStyle>
            <a:lvl1pPr marL="177770" indent="-177770">
              <a:buClr>
                <a:schemeClr val="tx2"/>
              </a:buClr>
              <a:defRPr sz="2300">
                <a:solidFill>
                  <a:schemeClr val="accent2">
                    <a:lumMod val="10000"/>
                  </a:schemeClr>
                </a:solidFill>
              </a:defRPr>
            </a:lvl1pPr>
            <a:lvl2pPr marL="355537" indent="-177770">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9086402" y="652469"/>
            <a:ext cx="3562631" cy="2559969"/>
          </a:xfrm>
        </p:spPr>
        <p:txBody>
          <a:bodyPr rtlCol="0">
            <a:normAutofit/>
          </a:bodyPr>
          <a:lstStyle/>
          <a:p>
            <a:pPr lvl="0"/>
            <a:endParaRPr lang="en-GB" noProof="0"/>
          </a:p>
        </p:txBody>
      </p:sp>
      <p:sp>
        <p:nvSpPr>
          <p:cNvPr id="8" name="Picture Placeholder 2"/>
          <p:cNvSpPr>
            <a:spLocks noGrp="1"/>
          </p:cNvSpPr>
          <p:nvPr>
            <p:ph type="pic" sz="quarter" idx="16"/>
          </p:nvPr>
        </p:nvSpPr>
        <p:spPr>
          <a:xfrm>
            <a:off x="9086402" y="3315875"/>
            <a:ext cx="3562631" cy="2538665"/>
          </a:xfrm>
        </p:spPr>
        <p:txBody>
          <a:bodyPr rtlCol="0">
            <a:normAutofit/>
          </a:bodyPr>
          <a:lstStyle/>
          <a:p>
            <a:pPr lvl="0"/>
            <a:endParaRPr lang="en-GB" noProof="0"/>
          </a:p>
        </p:txBody>
      </p:sp>
      <p:sp>
        <p:nvSpPr>
          <p:cNvPr id="7" name="Slide Number Placeholder 4">
            <a:extLst>
              <a:ext uri="{FF2B5EF4-FFF2-40B4-BE49-F238E27FC236}">
                <a16:creationId xmlns:a16="http://schemas.microsoft.com/office/drawing/2014/main" id="{A244C34F-FA76-45BC-AD7C-8ECEF6C8C872}"/>
              </a:ext>
            </a:extLst>
          </p:cNvPr>
          <p:cNvSpPr>
            <a:spLocks noGrp="1"/>
          </p:cNvSpPr>
          <p:nvPr>
            <p:ph type="sldNum" sz="quarter" idx="17"/>
          </p:nvPr>
        </p:nvSpPr>
        <p:spPr>
          <a:xfrm>
            <a:off x="695325" y="6983413"/>
            <a:ext cx="11999913" cy="225425"/>
          </a:xfrm>
        </p:spPr>
        <p:txBody>
          <a:bodyPr/>
          <a:lstStyle>
            <a:lvl1pPr>
              <a:defRPr/>
            </a:lvl1pPr>
          </a:lstStyle>
          <a:p>
            <a:fld id="{8CA9768B-ACA4-47AC-8450-76B540D249DA}" type="slidenum">
              <a:rPr lang="en-GB" altLang="en-US"/>
              <a:pPr/>
              <a:t>‹#›</a:t>
            </a:fld>
            <a:endParaRPr lang="en-GB" altLang="en-US"/>
          </a:p>
        </p:txBody>
      </p:sp>
    </p:spTree>
    <p:extLst>
      <p:ext uri="{BB962C8B-B14F-4D97-AF65-F5344CB8AC3E}">
        <p14:creationId xmlns:p14="http://schemas.microsoft.com/office/powerpoint/2010/main" val="3800780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13" name="Title 6"/>
          <p:cNvSpPr>
            <a:spLocks noGrp="1"/>
          </p:cNvSpPr>
          <p:nvPr>
            <p:ph type="title"/>
          </p:nvPr>
        </p:nvSpPr>
        <p:spPr>
          <a:xfrm>
            <a:off x="694803" y="651861"/>
            <a:ext cx="11979524" cy="488165"/>
          </a:xfrm>
        </p:spPr>
        <p:txBody>
          <a:bodyPr>
            <a:noAutofit/>
          </a:bodyPr>
          <a:lstStyle>
            <a:lvl1pPr>
              <a:defRPr sz="4500" b="1">
                <a:solidFill>
                  <a:schemeClr val="tx2"/>
                </a:solidFill>
                <a:latin typeface="+mn-lt"/>
              </a:defRPr>
            </a:lvl1pPr>
          </a:lstStyle>
          <a:p>
            <a:r>
              <a:rPr lang="en-US"/>
              <a:t>Click to edit Master title style</a:t>
            </a:r>
            <a:endParaRPr lang="en-GB"/>
          </a:p>
        </p:txBody>
      </p:sp>
      <p:sp>
        <p:nvSpPr>
          <p:cNvPr id="15" name="Text Placeholder 13"/>
          <p:cNvSpPr>
            <a:spLocks noGrp="1"/>
          </p:cNvSpPr>
          <p:nvPr>
            <p:ph type="body" sz="quarter" idx="13"/>
          </p:nvPr>
        </p:nvSpPr>
        <p:spPr>
          <a:xfrm>
            <a:off x="694803" y="1139964"/>
            <a:ext cx="11979524"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3" name="Picture Placeholder 2"/>
          <p:cNvSpPr>
            <a:spLocks noGrp="1"/>
          </p:cNvSpPr>
          <p:nvPr>
            <p:ph type="pic" sz="quarter" idx="14"/>
          </p:nvPr>
        </p:nvSpPr>
        <p:spPr>
          <a:xfrm>
            <a:off x="694803" y="1863725"/>
            <a:ext cx="11979524" cy="4002088"/>
          </a:xfrm>
        </p:spPr>
        <p:txBody>
          <a:bodyPr rtlCol="0">
            <a:normAutofit/>
          </a:bodyPr>
          <a:lstStyle/>
          <a:p>
            <a:pPr lvl="0"/>
            <a:endParaRPr lang="en-GB" noProof="0"/>
          </a:p>
        </p:txBody>
      </p:sp>
      <p:sp>
        <p:nvSpPr>
          <p:cNvPr id="5" name="Slide Number Placeholder 4">
            <a:extLst>
              <a:ext uri="{FF2B5EF4-FFF2-40B4-BE49-F238E27FC236}">
                <a16:creationId xmlns:a16="http://schemas.microsoft.com/office/drawing/2014/main" id="{2B9AE1D2-2C94-4E1D-ACFF-8F7AB18C9AB0}"/>
              </a:ext>
            </a:extLst>
          </p:cNvPr>
          <p:cNvSpPr>
            <a:spLocks noGrp="1"/>
          </p:cNvSpPr>
          <p:nvPr>
            <p:ph type="sldNum" sz="quarter" idx="15"/>
          </p:nvPr>
        </p:nvSpPr>
        <p:spPr>
          <a:xfrm>
            <a:off x="695325" y="6983413"/>
            <a:ext cx="11979275" cy="219075"/>
          </a:xfrm>
        </p:spPr>
        <p:txBody>
          <a:bodyPr/>
          <a:lstStyle>
            <a:lvl1pPr>
              <a:defRPr/>
            </a:lvl1pPr>
          </a:lstStyle>
          <a:p>
            <a:fld id="{2843D032-A313-4B68-8F9C-37AEF09102A7}" type="slidenum">
              <a:rPr lang="en-GB" altLang="en-US"/>
              <a:pPr/>
              <a:t>‹#›</a:t>
            </a:fld>
            <a:endParaRPr lang="en-GB" altLang="en-US"/>
          </a:p>
        </p:txBody>
      </p:sp>
    </p:spTree>
    <p:extLst>
      <p:ext uri="{BB962C8B-B14F-4D97-AF65-F5344CB8AC3E}">
        <p14:creationId xmlns:p14="http://schemas.microsoft.com/office/powerpoint/2010/main" val="29798002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B8641B98-2CAE-452D-9567-3E962DD57B0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343977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926474" y="2054848"/>
            <a:ext cx="6726280" cy="486950"/>
          </a:xfrm>
        </p:spPr>
        <p:txBody>
          <a:bodyPr>
            <a:noAutofit/>
          </a:bodyPr>
          <a:lstStyle>
            <a:lvl1pPr marL="0" indent="0">
              <a:buNone/>
              <a:defRPr sz="3100"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926480" y="784807"/>
            <a:ext cx="6726221" cy="1258827"/>
          </a:xfrm>
        </p:spPr>
        <p:txBody>
          <a:bodyPr>
            <a:noAutofit/>
          </a:bodyPr>
          <a:lstStyle>
            <a:lvl1pPr>
              <a:lnSpc>
                <a:spcPct val="80000"/>
              </a:lnSpc>
              <a:defRPr sz="5400"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3215395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3439775" cy="7565604"/>
          </a:xfrm>
          <a:prstGeom prst="rect">
            <a:avLst/>
          </a:prstGeom>
        </p:spPr>
      </p:pic>
      <p:sp>
        <p:nvSpPr>
          <p:cNvPr id="8" name="Rectangle 7"/>
          <p:cNvSpPr/>
          <p:nvPr userDrawn="1"/>
        </p:nvSpPr>
        <p:spPr>
          <a:xfrm>
            <a:off x="-78289" y="1467898"/>
            <a:ext cx="13518065" cy="5529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946270" y="7075204"/>
            <a:ext cx="12137937" cy="402483"/>
          </a:xfrm>
          <a:prstGeom prst="rect">
            <a:avLst/>
          </a:prstGeom>
        </p:spPr>
        <p:txBody>
          <a:bodyPr/>
          <a:lstStyle>
            <a:lvl1pPr marL="0" marR="0" indent="0" algn="l" defTabSz="1007943" rtl="0" eaLnBrk="1" fontAlgn="auto" latinLnBrk="0" hangingPunct="1">
              <a:lnSpc>
                <a:spcPct val="90000"/>
              </a:lnSpc>
              <a:spcBef>
                <a:spcPct val="0"/>
              </a:spcBef>
              <a:spcAft>
                <a:spcPts val="0"/>
              </a:spcAft>
              <a:buClrTx/>
              <a:buSzTx/>
              <a:buFontTx/>
              <a:buNone/>
              <a:tabLst/>
              <a:defRPr sz="1764" baseline="0">
                <a:solidFill>
                  <a:schemeClr val="bg1"/>
                </a:solidFill>
                <a:latin typeface="Arial" panose="020B0604020202020204" pitchFamily="34" charset="0"/>
                <a:cs typeface="Arial" panose="020B0604020202020204" pitchFamily="34" charset="0"/>
              </a:defRPr>
            </a:lvl1pPr>
          </a:lstStyle>
          <a:p>
            <a:pPr marL="0" marR="0" lvl="0" indent="0" algn="l" defTabSz="1007943" rtl="0" eaLnBrk="1" fontAlgn="auto" latinLnBrk="0" hangingPunct="1">
              <a:lnSpc>
                <a:spcPct val="90000"/>
              </a:lnSpc>
              <a:spcBef>
                <a:spcPct val="0"/>
              </a:spcBef>
              <a:spcAft>
                <a:spcPts val="0"/>
              </a:spcAft>
              <a:buClrTx/>
              <a:buSzTx/>
              <a:buFontTx/>
              <a:buNone/>
              <a:tabLst/>
              <a:defRPr/>
            </a:pPr>
            <a:r>
              <a:rPr lang="en-US"/>
              <a:t>Add presentation title here</a:t>
            </a:r>
            <a:endParaRPr lang="en-GB"/>
          </a:p>
        </p:txBody>
      </p:sp>
      <p:sp>
        <p:nvSpPr>
          <p:cNvPr id="9" name="Slide Number Placeholder 6"/>
          <p:cNvSpPr>
            <a:spLocks noGrp="1"/>
          </p:cNvSpPr>
          <p:nvPr>
            <p:ph type="sldNum" sz="quarter" idx="12"/>
          </p:nvPr>
        </p:nvSpPr>
        <p:spPr>
          <a:xfrm>
            <a:off x="248373" y="7075204"/>
            <a:ext cx="684655" cy="402483"/>
          </a:xfrm>
          <a:prstGeom prst="rect">
            <a:avLst/>
          </a:prstGeom>
        </p:spPr>
        <p:txBody>
          <a:bodyPr/>
          <a:lstStyle>
            <a:lvl1pPr>
              <a:defRPr sz="1764">
                <a:solidFill>
                  <a:schemeClr val="bg1"/>
                </a:solidFill>
                <a:latin typeface="Arial" panose="020B0604020202020204" pitchFamily="34" charset="0"/>
                <a:cs typeface="Arial" panose="020B0604020202020204" pitchFamily="34" charset="0"/>
              </a:defRPr>
            </a:lvl1pPr>
          </a:lstStyle>
          <a:p>
            <a:fld id="{66F0D756-37D6-48FF-A3A3-FEAB76692BFF}" type="slidenum">
              <a:rPr lang="en-GB" smtClean="0"/>
              <a:pPr/>
              <a:t>‹#›</a:t>
            </a:fld>
            <a:endParaRPr lang="en-GB"/>
          </a:p>
        </p:txBody>
      </p:sp>
    </p:spTree>
    <p:extLst>
      <p:ext uri="{BB962C8B-B14F-4D97-AF65-F5344CB8AC3E}">
        <p14:creationId xmlns:p14="http://schemas.microsoft.com/office/powerpoint/2010/main" val="3659679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Divider slide Silver">
    <p:bg>
      <p:bgPr>
        <a:gradFill flip="none" rotWithShape="1">
          <a:gsLst>
            <a:gs pos="0">
              <a:srgbClr val="94969A"/>
            </a:gs>
            <a:gs pos="100000">
              <a:srgbClr val="E3E3E5"/>
            </a:gs>
            <a:gs pos="100000">
              <a:schemeClr val="accent2">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94801" y="784800"/>
            <a:ext cx="4096710" cy="1472400"/>
          </a:xfrm>
        </p:spPr>
        <p:txBody>
          <a:bodyPr anchor="b">
            <a:noAutofit/>
          </a:bodyPr>
          <a:lstStyle>
            <a:lvl1pPr algn="l">
              <a:lnSpc>
                <a:spcPct val="70000"/>
              </a:lnSpc>
              <a:defRPr sz="5400" b="1">
                <a:solidFill>
                  <a:schemeClr val="tx2"/>
                </a:solidFill>
                <a:latin typeface="+mn-lt"/>
              </a:defRPr>
            </a:lvl1pPr>
          </a:lstStyle>
          <a:p>
            <a:r>
              <a:rPr lang="en-US"/>
              <a:t>Divider </a:t>
            </a:r>
            <a:br>
              <a:rPr lang="en-US"/>
            </a:br>
            <a:r>
              <a:rPr lang="en-US"/>
              <a:t>slide</a:t>
            </a:r>
            <a:endParaRPr lang="en-GB"/>
          </a:p>
        </p:txBody>
      </p:sp>
      <p:sp>
        <p:nvSpPr>
          <p:cNvPr id="7" name="Subtitle 2"/>
          <p:cNvSpPr>
            <a:spLocks noGrp="1"/>
          </p:cNvSpPr>
          <p:nvPr>
            <p:ph type="subTitle" idx="1" hasCustomPrompt="1"/>
          </p:nvPr>
        </p:nvSpPr>
        <p:spPr>
          <a:xfrm>
            <a:off x="694800" y="2295094"/>
            <a:ext cx="2857726" cy="614364"/>
          </a:xfrm>
        </p:spPr>
        <p:txBody>
          <a:bodyPr>
            <a:normAutofit/>
          </a:bodyPr>
          <a:lstStyle>
            <a:lvl1pPr marL="0" indent="0" algn="l">
              <a:buNone/>
              <a:defRPr sz="3399" b="0">
                <a:solidFill>
                  <a:schemeClr val="tx2"/>
                </a:solidFill>
              </a:defRPr>
            </a:lvl1pPr>
            <a:lvl2pPr marL="457203" indent="0" algn="ctr">
              <a:buNone/>
              <a:defRPr sz="2000"/>
            </a:lvl2pPr>
            <a:lvl3pPr marL="914406" indent="0" algn="ctr">
              <a:buNone/>
              <a:defRPr sz="1800"/>
            </a:lvl3pPr>
            <a:lvl4pPr marL="1371610" indent="0" algn="ctr">
              <a:buNone/>
              <a:defRPr sz="1601"/>
            </a:lvl4pPr>
            <a:lvl5pPr marL="1828812" indent="0" algn="ctr">
              <a:buNone/>
              <a:defRPr sz="1601"/>
            </a:lvl5pPr>
            <a:lvl6pPr marL="2286015" indent="0" algn="ctr">
              <a:buNone/>
              <a:defRPr sz="1601"/>
            </a:lvl6pPr>
            <a:lvl7pPr marL="2743218" indent="0" algn="ctr">
              <a:buNone/>
              <a:defRPr sz="1601"/>
            </a:lvl7pPr>
            <a:lvl8pPr marL="3200421" indent="0" algn="ctr">
              <a:buNone/>
              <a:defRPr sz="1601"/>
            </a:lvl8pPr>
            <a:lvl9pPr marL="3657624" indent="0" algn="ctr">
              <a:buNone/>
              <a:defRPr sz="1601"/>
            </a:lvl9pPr>
          </a:lstStyle>
          <a:p>
            <a:r>
              <a:rPr lang="en-US"/>
              <a:t>Subhead</a:t>
            </a: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15260" y="6527674"/>
            <a:ext cx="2802377" cy="912651"/>
          </a:xfrm>
          <a:prstGeom prst="rect">
            <a:avLst/>
          </a:prstGeom>
        </p:spPr>
      </p:pic>
    </p:spTree>
    <p:extLst>
      <p:ext uri="{BB962C8B-B14F-4D97-AF65-F5344CB8AC3E}">
        <p14:creationId xmlns:p14="http://schemas.microsoft.com/office/powerpoint/2010/main" val="1287819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588"/>
            <a:ext cx="13439775"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94802" y="2054848"/>
            <a:ext cx="6726281" cy="486950"/>
          </a:xfrm>
        </p:spPr>
        <p:txBody>
          <a:bodyPr>
            <a:noAutofit/>
          </a:bodyPr>
          <a:lstStyle>
            <a:lvl1pPr marL="0" indent="0">
              <a:buNone/>
              <a:defRPr sz="3200"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94801" y="784803"/>
            <a:ext cx="6726220" cy="1258827"/>
          </a:xfrm>
        </p:spPr>
        <p:txBody>
          <a:bodyPr>
            <a:noAutofit/>
          </a:bodyPr>
          <a:lstStyle>
            <a:lvl1pPr>
              <a:lnSpc>
                <a:spcPct val="80000"/>
              </a:lnSpc>
              <a:defRPr sz="5400"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58916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4A31-775D-471F-B247-5F432ECAEC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80FDD7-88F1-455E-A574-181E70BC06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C178E1-532B-4B1A-9BF0-F15E2C0BC64C}"/>
              </a:ext>
            </a:extLst>
          </p:cNvPr>
          <p:cNvSpPr>
            <a:spLocks noGrp="1"/>
          </p:cNvSpPr>
          <p:nvPr>
            <p:ph type="dt" sz="half" idx="10"/>
          </p:nvPr>
        </p:nvSpPr>
        <p:spPr/>
        <p:txBody>
          <a:bodyPr/>
          <a:lstStyle/>
          <a:p>
            <a:fld id="{B048EAC5-DB01-44A6-95CD-7F0A03A4CF9B}" type="datetimeFigureOut">
              <a:rPr lang="en-GB" smtClean="0"/>
              <a:t>08/11/2021</a:t>
            </a:fld>
            <a:endParaRPr lang="en-GB"/>
          </a:p>
        </p:txBody>
      </p:sp>
      <p:sp>
        <p:nvSpPr>
          <p:cNvPr id="5" name="Footer Placeholder 4">
            <a:extLst>
              <a:ext uri="{FF2B5EF4-FFF2-40B4-BE49-F238E27FC236}">
                <a16:creationId xmlns:a16="http://schemas.microsoft.com/office/drawing/2014/main" id="{DF758CB0-F05B-4C0A-A8E3-AABD1F5741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77722F-9E62-4FCE-9DA4-A2E5A40556C3}"/>
              </a:ext>
            </a:extLst>
          </p:cNvPr>
          <p:cNvSpPr>
            <a:spLocks noGrp="1"/>
          </p:cNvSpPr>
          <p:nvPr>
            <p:ph type="sldNum" sz="quarter" idx="12"/>
          </p:nvPr>
        </p:nvSpPr>
        <p:spPr/>
        <p:txBody>
          <a:bodyPr/>
          <a:lstStyle/>
          <a:p>
            <a:fld id="{03E6E707-5DF0-4F0E-9626-0441ACCFE666}" type="slidenum">
              <a:rPr lang="en-GB" smtClean="0"/>
              <a:t>‹#›</a:t>
            </a:fld>
            <a:endParaRPr lang="en-GB"/>
          </a:p>
        </p:txBody>
      </p:sp>
    </p:spTree>
    <p:extLst>
      <p:ext uri="{BB962C8B-B14F-4D97-AF65-F5344CB8AC3E}">
        <p14:creationId xmlns:p14="http://schemas.microsoft.com/office/powerpoint/2010/main" val="3362094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343977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94802" y="2054848"/>
            <a:ext cx="5622923" cy="486950"/>
          </a:xfrm>
        </p:spPr>
        <p:txBody>
          <a:bodyPr>
            <a:noAutofit/>
          </a:bodyPr>
          <a:lstStyle>
            <a:lvl1pPr marL="0" indent="0">
              <a:buNone/>
              <a:defRPr sz="3200"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94801" y="784803"/>
            <a:ext cx="5622872" cy="1258827"/>
          </a:xfrm>
        </p:spPr>
        <p:txBody>
          <a:bodyPr>
            <a:noAutofit/>
          </a:bodyPr>
          <a:lstStyle>
            <a:lvl1pPr>
              <a:lnSpc>
                <a:spcPct val="80000"/>
              </a:lnSpc>
              <a:defRPr sz="5400"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3006830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15551" y="6526213"/>
            <a:ext cx="28082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4802" y="784800"/>
            <a:ext cx="4096710" cy="1472540"/>
          </a:xfrm>
        </p:spPr>
        <p:txBody>
          <a:bodyPr anchor="b">
            <a:noAutofit/>
          </a:bodyPr>
          <a:lstStyle>
            <a:lvl1pPr algn="l">
              <a:lnSpc>
                <a:spcPct val="70000"/>
              </a:lnSpc>
              <a:defRPr sz="5400" b="1">
                <a:solidFill>
                  <a:schemeClr val="bg1"/>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694800" y="2295094"/>
            <a:ext cx="2857726" cy="614364"/>
          </a:xfrm>
        </p:spPr>
        <p:txBody>
          <a:bodyPr>
            <a:normAutofit/>
          </a:bodyPr>
          <a:lstStyle>
            <a:lvl1pPr marL="0" indent="0" algn="l">
              <a:buNone/>
              <a:defRPr sz="3399" b="0">
                <a:solidFill>
                  <a:schemeClr val="bg1"/>
                </a:solidFill>
              </a:defRPr>
            </a:lvl1pPr>
            <a:lvl2pPr marL="457206" indent="0" algn="ctr">
              <a:buNone/>
              <a:defRPr sz="2000"/>
            </a:lvl2pPr>
            <a:lvl3pPr marL="914412" indent="0" algn="ctr">
              <a:buNone/>
              <a:defRPr sz="1800"/>
            </a:lvl3pPr>
            <a:lvl4pPr marL="1371619" indent="0" algn="ctr">
              <a:buNone/>
              <a:defRPr sz="1601"/>
            </a:lvl4pPr>
            <a:lvl5pPr marL="1828824" indent="0" algn="ctr">
              <a:buNone/>
              <a:defRPr sz="1601"/>
            </a:lvl5pPr>
            <a:lvl6pPr marL="2286030" indent="0" algn="ctr">
              <a:buNone/>
              <a:defRPr sz="1601"/>
            </a:lvl6pPr>
            <a:lvl7pPr marL="2743236" indent="0" algn="ctr">
              <a:buNone/>
              <a:defRPr sz="1601"/>
            </a:lvl7pPr>
            <a:lvl8pPr marL="3200442" indent="0" algn="ctr">
              <a:buNone/>
              <a:defRPr sz="1601"/>
            </a:lvl8pPr>
            <a:lvl9pPr marL="3657647" indent="0" algn="ctr">
              <a:buNone/>
              <a:defRPr sz="1601"/>
            </a:lvl9pPr>
          </a:lstStyle>
          <a:p>
            <a:r>
              <a:rPr lang="en-US"/>
              <a:t>Click to edit Master subtitle style</a:t>
            </a:r>
            <a:endParaRPr lang="en-GB"/>
          </a:p>
        </p:txBody>
      </p:sp>
    </p:spTree>
    <p:extLst>
      <p:ext uri="{BB962C8B-B14F-4D97-AF65-F5344CB8AC3E}">
        <p14:creationId xmlns:p14="http://schemas.microsoft.com/office/powerpoint/2010/main" val="6512563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15550" y="6527802"/>
            <a:ext cx="28019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94802" y="784800"/>
            <a:ext cx="4096710" cy="1472400"/>
          </a:xfrm>
        </p:spPr>
        <p:txBody>
          <a:bodyPr anchor="b">
            <a:noAutofit/>
          </a:bodyPr>
          <a:lstStyle>
            <a:lvl1pPr algn="l">
              <a:lnSpc>
                <a:spcPct val="70000"/>
              </a:lnSpc>
              <a:defRPr sz="5400"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694800" y="2295094"/>
            <a:ext cx="2857726" cy="614364"/>
          </a:xfrm>
        </p:spPr>
        <p:txBody>
          <a:bodyPr>
            <a:normAutofit/>
          </a:bodyPr>
          <a:lstStyle>
            <a:lvl1pPr marL="0" indent="0" algn="l">
              <a:buNone/>
              <a:defRPr sz="3399" b="0">
                <a:solidFill>
                  <a:schemeClr val="tx2"/>
                </a:solidFill>
              </a:defRPr>
            </a:lvl1pPr>
            <a:lvl2pPr marL="457206" indent="0" algn="ctr">
              <a:buNone/>
              <a:defRPr sz="2000"/>
            </a:lvl2pPr>
            <a:lvl3pPr marL="914412" indent="0" algn="ctr">
              <a:buNone/>
              <a:defRPr sz="1800"/>
            </a:lvl3pPr>
            <a:lvl4pPr marL="1371619" indent="0" algn="ctr">
              <a:buNone/>
              <a:defRPr sz="1601"/>
            </a:lvl4pPr>
            <a:lvl5pPr marL="1828824" indent="0" algn="ctr">
              <a:buNone/>
              <a:defRPr sz="1601"/>
            </a:lvl5pPr>
            <a:lvl6pPr marL="2286030" indent="0" algn="ctr">
              <a:buNone/>
              <a:defRPr sz="1601"/>
            </a:lvl6pPr>
            <a:lvl7pPr marL="2743236" indent="0" algn="ctr">
              <a:buNone/>
              <a:defRPr sz="1601"/>
            </a:lvl7pPr>
            <a:lvl8pPr marL="3200442" indent="0" algn="ctr">
              <a:buNone/>
              <a:defRPr sz="1601"/>
            </a:lvl8pPr>
            <a:lvl9pPr marL="3657647" indent="0" algn="ctr">
              <a:buNone/>
              <a:defRPr sz="1601"/>
            </a:lvl9pPr>
          </a:lstStyle>
          <a:p>
            <a:r>
              <a:rPr lang="en-US"/>
              <a:t>Click to edit Master subtitle style</a:t>
            </a:r>
            <a:endParaRPr lang="en-GB"/>
          </a:p>
        </p:txBody>
      </p:sp>
    </p:spTree>
    <p:extLst>
      <p:ext uri="{BB962C8B-B14F-4D97-AF65-F5344CB8AC3E}">
        <p14:creationId xmlns:p14="http://schemas.microsoft.com/office/powerpoint/2010/main" val="4065191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69"/>
            <a:ext cx="13439775" cy="7555741"/>
          </a:xfrm>
          <a:prstGeom prst="rect">
            <a:avLst/>
          </a:prstGeom>
        </p:spPr>
      </p:pic>
      <p:sp>
        <p:nvSpPr>
          <p:cNvPr id="7" name="Text Placeholder 13"/>
          <p:cNvSpPr>
            <a:spLocks noGrp="1"/>
          </p:cNvSpPr>
          <p:nvPr>
            <p:ph type="body" sz="quarter" idx="13" hasCustomPrompt="1"/>
          </p:nvPr>
        </p:nvSpPr>
        <p:spPr>
          <a:xfrm>
            <a:off x="694802" y="1008000"/>
            <a:ext cx="6726281" cy="486950"/>
          </a:xfrm>
        </p:spPr>
        <p:txBody>
          <a:bodyPr>
            <a:noAutofit/>
          </a:bodyPr>
          <a:lstStyle>
            <a:lvl1pPr marL="0" indent="0">
              <a:buNone/>
              <a:defRPr sz="2400" b="0" i="0" baseline="0">
                <a:solidFill>
                  <a:schemeClr val="tx2"/>
                </a:solidFill>
              </a:defRPr>
            </a:lvl1pPr>
          </a:lstStyle>
          <a:p>
            <a:pPr lvl="0"/>
            <a:r>
              <a:rPr lang="en-US"/>
              <a:t>contact@email.com</a:t>
            </a:r>
          </a:p>
        </p:txBody>
      </p:sp>
      <p:sp>
        <p:nvSpPr>
          <p:cNvPr id="11" name="Title 6"/>
          <p:cNvSpPr>
            <a:spLocks noGrp="1"/>
          </p:cNvSpPr>
          <p:nvPr>
            <p:ph type="title" hasCustomPrompt="1"/>
          </p:nvPr>
        </p:nvSpPr>
        <p:spPr>
          <a:xfrm>
            <a:off x="694801" y="651861"/>
            <a:ext cx="6726220" cy="488165"/>
          </a:xfrm>
        </p:spPr>
        <p:txBody>
          <a:bodyPr>
            <a:noAutofit/>
          </a:bodyPr>
          <a:lstStyle>
            <a:lvl1pPr>
              <a:defRPr sz="2400" b="0">
                <a:solidFill>
                  <a:schemeClr val="accent2">
                    <a:lumMod val="10000"/>
                  </a:schemeClr>
                </a:solidFill>
                <a:latin typeface="+mn-lt"/>
              </a:defRPr>
            </a:lvl1pPr>
          </a:lstStyle>
          <a:p>
            <a:r>
              <a:rPr lang="en-GB"/>
              <a:t>Contact name</a:t>
            </a:r>
          </a:p>
        </p:txBody>
      </p:sp>
    </p:spTree>
    <p:extLst>
      <p:ext uri="{BB962C8B-B14F-4D97-AF65-F5344CB8AC3E}">
        <p14:creationId xmlns:p14="http://schemas.microsoft.com/office/powerpoint/2010/main" val="28822231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ubtitle, Text, 2 Picture frames">
    <p:spTree>
      <p:nvGrpSpPr>
        <p:cNvPr id="1" name=""/>
        <p:cNvGrpSpPr/>
        <p:nvPr/>
      </p:nvGrpSpPr>
      <p:grpSpPr>
        <a:xfrm>
          <a:off x="0" y="0"/>
          <a:ext cx="0" cy="0"/>
          <a:chOff x="0" y="0"/>
          <a:chExt cx="0" cy="0"/>
        </a:xfrm>
      </p:grpSpPr>
      <p:sp>
        <p:nvSpPr>
          <p:cNvPr id="11" name="Title 6"/>
          <p:cNvSpPr>
            <a:spLocks noGrp="1"/>
          </p:cNvSpPr>
          <p:nvPr>
            <p:ph type="title"/>
          </p:nvPr>
        </p:nvSpPr>
        <p:spPr>
          <a:xfrm>
            <a:off x="694800" y="651861"/>
            <a:ext cx="8002800" cy="488165"/>
          </a:xfrm>
        </p:spPr>
        <p:txBody>
          <a:bodyPr>
            <a:noAutofit/>
          </a:bodyPr>
          <a:lstStyle>
            <a:lvl1pPr>
              <a:defRPr sz="4400" b="1">
                <a:solidFill>
                  <a:schemeClr val="tx2"/>
                </a:solidFill>
                <a:latin typeface="+mn-lt"/>
              </a:defRPr>
            </a:lvl1pPr>
          </a:lstStyle>
          <a:p>
            <a:r>
              <a:rPr lang="en-US"/>
              <a:t>Click to edit Master title style</a:t>
            </a:r>
            <a:endParaRPr lang="en-GB"/>
          </a:p>
        </p:txBody>
      </p:sp>
      <p:sp>
        <p:nvSpPr>
          <p:cNvPr id="12" name="Text Placeholder 13"/>
          <p:cNvSpPr>
            <a:spLocks noGrp="1"/>
          </p:cNvSpPr>
          <p:nvPr>
            <p:ph type="body" sz="quarter" idx="13"/>
          </p:nvPr>
        </p:nvSpPr>
        <p:spPr>
          <a:xfrm>
            <a:off x="694800" y="1139964"/>
            <a:ext cx="8002800"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13" name="Text Placeholder 15"/>
          <p:cNvSpPr>
            <a:spLocks noGrp="1"/>
          </p:cNvSpPr>
          <p:nvPr>
            <p:ph type="body" sz="quarter" idx="14"/>
          </p:nvPr>
        </p:nvSpPr>
        <p:spPr>
          <a:xfrm>
            <a:off x="694800" y="1996266"/>
            <a:ext cx="8002800" cy="3965148"/>
          </a:xfrm>
        </p:spPr>
        <p:txBody>
          <a:bodyPr/>
          <a:lstStyle>
            <a:lvl1pPr marL="177800" indent="-177800">
              <a:buClr>
                <a:schemeClr val="tx2"/>
              </a:buClr>
              <a:defRPr sz="2200">
                <a:solidFill>
                  <a:schemeClr val="accent2">
                    <a:lumMod val="10000"/>
                  </a:schemeClr>
                </a:solidFill>
              </a:defRPr>
            </a:lvl1pPr>
            <a:lvl2pPr marL="355600" indent="-177800">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5" name="Slide Number Placeholder 4"/>
          <p:cNvSpPr>
            <a:spLocks noGrp="1"/>
          </p:cNvSpPr>
          <p:nvPr>
            <p:ph type="sldNum" sz="quarter" idx="15"/>
          </p:nvPr>
        </p:nvSpPr>
        <p:spPr>
          <a:xfrm>
            <a:off x="695325" y="6983413"/>
            <a:ext cx="11979275" cy="219075"/>
          </a:xfrm>
        </p:spPr>
        <p:txBody>
          <a:bodyPr/>
          <a:lstStyle>
            <a:lvl1pPr algn="ctr">
              <a:defRPr sz="1200">
                <a:solidFill>
                  <a:schemeClr val="tx1">
                    <a:tint val="75000"/>
                  </a:schemeClr>
                </a:solidFill>
              </a:defRPr>
            </a:lvl1pPr>
          </a:lstStyle>
          <a:p>
            <a:pPr>
              <a:defRPr/>
            </a:pPr>
            <a:fld id="{34C50F2F-727C-49E3-8CA1-DFA82DF77704}" type="slidenum">
              <a:rPr lang="en-GB"/>
              <a:pPr>
                <a:defRPr/>
              </a:pPr>
              <a:t>‹#›</a:t>
            </a:fld>
            <a:endParaRPr lang="en-GB"/>
          </a:p>
        </p:txBody>
      </p:sp>
    </p:spTree>
    <p:extLst>
      <p:ext uri="{BB962C8B-B14F-4D97-AF65-F5344CB8AC3E}">
        <p14:creationId xmlns:p14="http://schemas.microsoft.com/office/powerpoint/2010/main" val="33699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ubtitle, Text, Picture Frame">
    <p:spTree>
      <p:nvGrpSpPr>
        <p:cNvPr id="1" name=""/>
        <p:cNvGrpSpPr/>
        <p:nvPr/>
      </p:nvGrpSpPr>
      <p:grpSpPr>
        <a:xfrm>
          <a:off x="0" y="0"/>
          <a:ext cx="0" cy="0"/>
          <a:chOff x="0" y="0"/>
          <a:chExt cx="0" cy="0"/>
        </a:xfrm>
      </p:grpSpPr>
      <p:sp>
        <p:nvSpPr>
          <p:cNvPr id="15" name="Title 6"/>
          <p:cNvSpPr>
            <a:spLocks noGrp="1"/>
          </p:cNvSpPr>
          <p:nvPr>
            <p:ph type="title"/>
          </p:nvPr>
        </p:nvSpPr>
        <p:spPr>
          <a:xfrm>
            <a:off x="694803" y="651875"/>
            <a:ext cx="8109426" cy="529733"/>
          </a:xfrm>
        </p:spPr>
        <p:txBody>
          <a:bodyPr>
            <a:noAutofit/>
          </a:bodyPr>
          <a:lstStyle>
            <a:lvl1pPr>
              <a:defRPr sz="4409" b="1">
                <a:solidFill>
                  <a:schemeClr val="tx2"/>
                </a:solidFill>
                <a:latin typeface="+mn-lt"/>
              </a:defRPr>
            </a:lvl1pPr>
          </a:lstStyle>
          <a:p>
            <a:r>
              <a:rPr lang="en-US"/>
              <a:t>Click to edit Master title style</a:t>
            </a:r>
            <a:endParaRPr lang="en-GB" dirty="0"/>
          </a:p>
        </p:txBody>
      </p:sp>
      <p:sp>
        <p:nvSpPr>
          <p:cNvPr id="17" name="Text Placeholder 13"/>
          <p:cNvSpPr>
            <a:spLocks noGrp="1"/>
          </p:cNvSpPr>
          <p:nvPr>
            <p:ph type="body" sz="quarter" idx="13"/>
          </p:nvPr>
        </p:nvSpPr>
        <p:spPr>
          <a:xfrm>
            <a:off x="694803" y="1139965"/>
            <a:ext cx="8109468" cy="528414"/>
          </a:xfrm>
        </p:spPr>
        <p:txBody>
          <a:bodyPr>
            <a:noAutofit/>
          </a:bodyPr>
          <a:lstStyle>
            <a:lvl1pPr marL="0" indent="0">
              <a:buNone/>
              <a:defRPr sz="2792">
                <a:solidFill>
                  <a:schemeClr val="tx2"/>
                </a:solidFill>
                <a:latin typeface="+mn-lt"/>
              </a:defRPr>
            </a:lvl1pPr>
          </a:lstStyle>
          <a:p>
            <a:pPr lvl="0"/>
            <a:r>
              <a:rPr lang="en-US"/>
              <a:t>Click to edit Master text styles</a:t>
            </a:r>
          </a:p>
        </p:txBody>
      </p:sp>
      <p:sp>
        <p:nvSpPr>
          <p:cNvPr id="18" name="Text Placeholder 15"/>
          <p:cNvSpPr>
            <a:spLocks noGrp="1"/>
          </p:cNvSpPr>
          <p:nvPr>
            <p:ph type="body" sz="quarter" idx="14"/>
          </p:nvPr>
        </p:nvSpPr>
        <p:spPr>
          <a:xfrm>
            <a:off x="694803" y="1996267"/>
            <a:ext cx="8109468" cy="3954158"/>
          </a:xfrm>
        </p:spPr>
        <p:txBody>
          <a:bodyPr/>
          <a:lstStyle>
            <a:lvl1pPr marL="177686" indent="-177686">
              <a:buClr>
                <a:schemeClr val="tx2"/>
              </a:buClr>
              <a:defRPr sz="2205">
                <a:solidFill>
                  <a:schemeClr val="accent2">
                    <a:lumMod val="10000"/>
                  </a:schemeClr>
                </a:solidFill>
              </a:defRPr>
            </a:lvl1pPr>
            <a:lvl2pPr marL="355367" indent="-177686">
              <a:buFont typeface="Calibri" panose="020F0502020204030204" pitchFamily="34" charset="0"/>
              <a:buChar char="◦"/>
              <a:defRPr sz="1764">
                <a:solidFill>
                  <a:schemeClr val="tx2"/>
                </a:solidFill>
              </a:defRPr>
            </a:lvl2pPr>
          </a:lstStyle>
          <a:p>
            <a:pPr lvl="0"/>
            <a:r>
              <a:rPr lang="en-US" dirty="0"/>
              <a:t>Click to edit Master text styles</a:t>
            </a:r>
          </a:p>
          <a:p>
            <a:pPr lvl="1"/>
            <a:r>
              <a:rPr lang="en-US" dirty="0"/>
              <a:t>Second level</a:t>
            </a:r>
          </a:p>
        </p:txBody>
      </p:sp>
      <p:sp>
        <p:nvSpPr>
          <p:cNvPr id="5" name="Slide Number Placeholder 4"/>
          <p:cNvSpPr>
            <a:spLocks noGrp="1"/>
          </p:cNvSpPr>
          <p:nvPr>
            <p:ph type="sldNum" sz="quarter" idx="15"/>
          </p:nvPr>
        </p:nvSpPr>
        <p:spPr>
          <a:xfrm>
            <a:off x="695332" y="6983415"/>
            <a:ext cx="11979275" cy="234951"/>
          </a:xfrm>
        </p:spPr>
        <p:txBody>
          <a:bodyPr/>
          <a:lstStyle>
            <a:lvl1pPr algn="ctr">
              <a:defRPr sz="1176" smtClean="0">
                <a:solidFill>
                  <a:schemeClr val="tx1">
                    <a:tint val="75000"/>
                  </a:schemeClr>
                </a:solidFill>
              </a:defRPr>
            </a:lvl1pPr>
          </a:lstStyle>
          <a:p>
            <a:pPr>
              <a:defRPr/>
            </a:pPr>
            <a:fld id="{E9F73A41-EDE0-4C18-AC6A-3D875088299E}" type="slidenum">
              <a:rPr lang="en-GB"/>
              <a:pPr>
                <a:defRPr/>
              </a:pPr>
              <a:t>‹#›</a:t>
            </a:fld>
            <a:endParaRPr lang="en-GB" dirty="0"/>
          </a:p>
        </p:txBody>
      </p:sp>
    </p:spTree>
    <p:extLst>
      <p:ext uri="{BB962C8B-B14F-4D97-AF65-F5344CB8AC3E}">
        <p14:creationId xmlns:p14="http://schemas.microsoft.com/office/powerpoint/2010/main" val="3648161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588"/>
            <a:ext cx="13439775"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94801" y="2054848"/>
            <a:ext cx="6726281" cy="486950"/>
          </a:xfrm>
        </p:spPr>
        <p:txBody>
          <a:bodyPr>
            <a:noAutofit/>
          </a:bodyPr>
          <a:lstStyle>
            <a:lvl1pPr marL="0" indent="0">
              <a:buNone/>
              <a:defRPr sz="3200"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94801" y="784802"/>
            <a:ext cx="6726220" cy="1258827"/>
          </a:xfrm>
        </p:spPr>
        <p:txBody>
          <a:bodyPr>
            <a:noAutofit/>
          </a:bodyPr>
          <a:lstStyle>
            <a:lvl1pPr>
              <a:lnSpc>
                <a:spcPct val="80000"/>
              </a:lnSpc>
              <a:defRPr sz="5400"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741037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343977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94801" y="2054848"/>
            <a:ext cx="5622923" cy="486950"/>
          </a:xfrm>
        </p:spPr>
        <p:txBody>
          <a:bodyPr>
            <a:noAutofit/>
          </a:bodyPr>
          <a:lstStyle>
            <a:lvl1pPr marL="0" indent="0">
              <a:buNone/>
              <a:defRPr sz="3200"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94801" y="784802"/>
            <a:ext cx="5622872" cy="1258827"/>
          </a:xfrm>
        </p:spPr>
        <p:txBody>
          <a:bodyPr>
            <a:noAutofit/>
          </a:bodyPr>
          <a:lstStyle>
            <a:lvl1pPr>
              <a:lnSpc>
                <a:spcPct val="80000"/>
              </a:lnSpc>
              <a:defRPr sz="5400"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2626548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15551" y="6526213"/>
            <a:ext cx="28082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4801" y="784800"/>
            <a:ext cx="4096710" cy="1472540"/>
          </a:xfrm>
        </p:spPr>
        <p:txBody>
          <a:bodyPr anchor="b">
            <a:noAutofit/>
          </a:bodyPr>
          <a:lstStyle>
            <a:lvl1pPr algn="l">
              <a:lnSpc>
                <a:spcPct val="70000"/>
              </a:lnSpc>
              <a:defRPr sz="5400" b="1">
                <a:solidFill>
                  <a:schemeClr val="bg1"/>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694800" y="2295094"/>
            <a:ext cx="2857726" cy="614364"/>
          </a:xfrm>
        </p:spPr>
        <p:txBody>
          <a:bodyPr>
            <a:normAutofit/>
          </a:bodyPr>
          <a:lstStyle>
            <a:lvl1pPr marL="0" indent="0" algn="l">
              <a:buNone/>
              <a:defRPr sz="3399" b="0">
                <a:solidFill>
                  <a:schemeClr val="bg1"/>
                </a:solidFill>
              </a:defRPr>
            </a:lvl1pPr>
            <a:lvl2pPr marL="457203" indent="0" algn="ctr">
              <a:buNone/>
              <a:defRPr sz="2000"/>
            </a:lvl2pPr>
            <a:lvl3pPr marL="914406" indent="0" algn="ctr">
              <a:buNone/>
              <a:defRPr sz="1800"/>
            </a:lvl3pPr>
            <a:lvl4pPr marL="1371610" indent="0" algn="ctr">
              <a:buNone/>
              <a:defRPr sz="1601"/>
            </a:lvl4pPr>
            <a:lvl5pPr marL="1828812" indent="0" algn="ctr">
              <a:buNone/>
              <a:defRPr sz="1601"/>
            </a:lvl5pPr>
            <a:lvl6pPr marL="2286015" indent="0" algn="ctr">
              <a:buNone/>
              <a:defRPr sz="1601"/>
            </a:lvl6pPr>
            <a:lvl7pPr marL="2743218" indent="0" algn="ctr">
              <a:buNone/>
              <a:defRPr sz="1601"/>
            </a:lvl7pPr>
            <a:lvl8pPr marL="3200421" indent="0" algn="ctr">
              <a:buNone/>
              <a:defRPr sz="1601"/>
            </a:lvl8pPr>
            <a:lvl9pPr marL="3657624" indent="0" algn="ctr">
              <a:buNone/>
              <a:defRPr sz="1601"/>
            </a:lvl9pPr>
          </a:lstStyle>
          <a:p>
            <a:r>
              <a:rPr lang="en-US"/>
              <a:t>Click to edit Master subtitle style</a:t>
            </a:r>
            <a:endParaRPr lang="en-GB"/>
          </a:p>
        </p:txBody>
      </p:sp>
    </p:spTree>
    <p:extLst>
      <p:ext uri="{BB962C8B-B14F-4D97-AF65-F5344CB8AC3E}">
        <p14:creationId xmlns:p14="http://schemas.microsoft.com/office/powerpoint/2010/main" val="784467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15550" y="6527801"/>
            <a:ext cx="28019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94801" y="784800"/>
            <a:ext cx="4096710" cy="1472400"/>
          </a:xfrm>
        </p:spPr>
        <p:txBody>
          <a:bodyPr anchor="b">
            <a:noAutofit/>
          </a:bodyPr>
          <a:lstStyle>
            <a:lvl1pPr algn="l">
              <a:lnSpc>
                <a:spcPct val="70000"/>
              </a:lnSpc>
              <a:defRPr sz="5400"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694800" y="2295094"/>
            <a:ext cx="2857726" cy="614364"/>
          </a:xfrm>
        </p:spPr>
        <p:txBody>
          <a:bodyPr>
            <a:normAutofit/>
          </a:bodyPr>
          <a:lstStyle>
            <a:lvl1pPr marL="0" indent="0" algn="l">
              <a:buNone/>
              <a:defRPr sz="3399" b="0">
                <a:solidFill>
                  <a:schemeClr val="tx2"/>
                </a:solidFill>
              </a:defRPr>
            </a:lvl1pPr>
            <a:lvl2pPr marL="457203" indent="0" algn="ctr">
              <a:buNone/>
              <a:defRPr sz="2000"/>
            </a:lvl2pPr>
            <a:lvl3pPr marL="914406" indent="0" algn="ctr">
              <a:buNone/>
              <a:defRPr sz="1800"/>
            </a:lvl3pPr>
            <a:lvl4pPr marL="1371610" indent="0" algn="ctr">
              <a:buNone/>
              <a:defRPr sz="1601"/>
            </a:lvl4pPr>
            <a:lvl5pPr marL="1828812" indent="0" algn="ctr">
              <a:buNone/>
              <a:defRPr sz="1601"/>
            </a:lvl5pPr>
            <a:lvl6pPr marL="2286015" indent="0" algn="ctr">
              <a:buNone/>
              <a:defRPr sz="1601"/>
            </a:lvl6pPr>
            <a:lvl7pPr marL="2743218" indent="0" algn="ctr">
              <a:buNone/>
              <a:defRPr sz="1601"/>
            </a:lvl7pPr>
            <a:lvl8pPr marL="3200421" indent="0" algn="ctr">
              <a:buNone/>
              <a:defRPr sz="1601"/>
            </a:lvl8pPr>
            <a:lvl9pPr marL="3657624" indent="0" algn="ctr">
              <a:buNone/>
              <a:defRPr sz="1601"/>
            </a:lvl9pPr>
          </a:lstStyle>
          <a:p>
            <a:r>
              <a:rPr lang="en-US"/>
              <a:t>Click to edit Master subtitle style</a:t>
            </a:r>
            <a:endParaRPr lang="en-GB"/>
          </a:p>
        </p:txBody>
      </p:sp>
    </p:spTree>
    <p:extLst>
      <p:ext uri="{BB962C8B-B14F-4D97-AF65-F5344CB8AC3E}">
        <p14:creationId xmlns:p14="http://schemas.microsoft.com/office/powerpoint/2010/main" val="19045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588"/>
            <a:ext cx="13439775"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94800" y="2054848"/>
            <a:ext cx="6726281" cy="486950"/>
          </a:xfrm>
        </p:spPr>
        <p:txBody>
          <a:bodyPr>
            <a:noAutofit/>
          </a:bodyPr>
          <a:lstStyle>
            <a:lvl1pPr marL="0" indent="0">
              <a:buNone/>
              <a:defRPr sz="3200" b="0" baseline="0">
                <a:solidFill>
                  <a:schemeClr val="tx2"/>
                </a:solidFill>
              </a:defRPr>
            </a:lvl1pPr>
          </a:lstStyle>
          <a:p>
            <a:pPr lvl="0"/>
            <a:r>
              <a:rPr lang="en-US"/>
              <a:t>Click to edit Master text styles</a:t>
            </a:r>
          </a:p>
        </p:txBody>
      </p:sp>
      <p:sp>
        <p:nvSpPr>
          <p:cNvPr id="11" name="Title 6"/>
          <p:cNvSpPr>
            <a:spLocks noGrp="1"/>
          </p:cNvSpPr>
          <p:nvPr>
            <p:ph type="title"/>
          </p:nvPr>
        </p:nvSpPr>
        <p:spPr>
          <a:xfrm>
            <a:off x="694800" y="784801"/>
            <a:ext cx="6726221" cy="1258827"/>
          </a:xfrm>
        </p:spPr>
        <p:txBody>
          <a:bodyPr>
            <a:noAutofit/>
          </a:bodyPr>
          <a:lstStyle>
            <a:lvl1pPr>
              <a:lnSpc>
                <a:spcPct val="80000"/>
              </a:lnSpc>
              <a:defRPr sz="5400" b="1">
                <a:solidFill>
                  <a:schemeClr val="tx2"/>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3202812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ubtitle, Text, 2 Picture frames">
    <p:spTree>
      <p:nvGrpSpPr>
        <p:cNvPr id="1" name=""/>
        <p:cNvGrpSpPr/>
        <p:nvPr/>
      </p:nvGrpSpPr>
      <p:grpSpPr>
        <a:xfrm>
          <a:off x="0" y="0"/>
          <a:ext cx="0" cy="0"/>
          <a:chOff x="0" y="0"/>
          <a:chExt cx="0" cy="0"/>
        </a:xfrm>
      </p:grpSpPr>
      <p:sp>
        <p:nvSpPr>
          <p:cNvPr id="11" name="Title 6"/>
          <p:cNvSpPr>
            <a:spLocks noGrp="1"/>
          </p:cNvSpPr>
          <p:nvPr>
            <p:ph type="title"/>
          </p:nvPr>
        </p:nvSpPr>
        <p:spPr>
          <a:xfrm>
            <a:off x="694800" y="651861"/>
            <a:ext cx="8002800" cy="488165"/>
          </a:xfrm>
        </p:spPr>
        <p:txBody>
          <a:bodyPr>
            <a:noAutofit/>
          </a:bodyPr>
          <a:lstStyle>
            <a:lvl1pPr>
              <a:defRPr sz="4400" b="1">
                <a:solidFill>
                  <a:schemeClr val="tx2"/>
                </a:solidFill>
                <a:latin typeface="+mn-lt"/>
              </a:defRPr>
            </a:lvl1pPr>
          </a:lstStyle>
          <a:p>
            <a:r>
              <a:rPr lang="en-US"/>
              <a:t>Click to edit Master title style</a:t>
            </a:r>
            <a:endParaRPr lang="en-GB"/>
          </a:p>
        </p:txBody>
      </p:sp>
      <p:sp>
        <p:nvSpPr>
          <p:cNvPr id="12" name="Text Placeholder 13"/>
          <p:cNvSpPr>
            <a:spLocks noGrp="1"/>
          </p:cNvSpPr>
          <p:nvPr>
            <p:ph type="body" sz="quarter" idx="13"/>
          </p:nvPr>
        </p:nvSpPr>
        <p:spPr>
          <a:xfrm>
            <a:off x="694800" y="1139964"/>
            <a:ext cx="8002800" cy="486950"/>
          </a:xfrm>
        </p:spPr>
        <p:txBody>
          <a:bodyPr>
            <a:noAutofit/>
          </a:bodyPr>
          <a:lstStyle>
            <a:lvl1pPr marL="0" indent="0">
              <a:buNone/>
              <a:defRPr sz="2800">
                <a:solidFill>
                  <a:schemeClr val="tx2"/>
                </a:solidFill>
                <a:latin typeface="+mn-lt"/>
              </a:defRPr>
            </a:lvl1pPr>
          </a:lstStyle>
          <a:p>
            <a:pPr lvl="0"/>
            <a:r>
              <a:rPr lang="en-US"/>
              <a:t>Click to edit Master text styles</a:t>
            </a:r>
          </a:p>
        </p:txBody>
      </p:sp>
      <p:sp>
        <p:nvSpPr>
          <p:cNvPr id="13" name="Text Placeholder 15"/>
          <p:cNvSpPr>
            <a:spLocks noGrp="1"/>
          </p:cNvSpPr>
          <p:nvPr>
            <p:ph type="body" sz="quarter" idx="14"/>
          </p:nvPr>
        </p:nvSpPr>
        <p:spPr>
          <a:xfrm>
            <a:off x="694800" y="1996265"/>
            <a:ext cx="8002800" cy="3965148"/>
          </a:xfrm>
        </p:spPr>
        <p:txBody>
          <a:bodyPr/>
          <a:lstStyle>
            <a:lvl1pPr marL="177801" indent="-177801">
              <a:buClr>
                <a:schemeClr val="tx2"/>
              </a:buClr>
              <a:defRPr sz="2200">
                <a:solidFill>
                  <a:schemeClr val="accent2">
                    <a:lumMod val="10000"/>
                  </a:schemeClr>
                </a:solidFill>
              </a:defRPr>
            </a:lvl1pPr>
            <a:lvl2pPr marL="355602" indent="-177801">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5" name="Slide Number Placeholder 4"/>
          <p:cNvSpPr>
            <a:spLocks noGrp="1"/>
          </p:cNvSpPr>
          <p:nvPr>
            <p:ph type="sldNum" sz="quarter" idx="15"/>
          </p:nvPr>
        </p:nvSpPr>
        <p:spPr>
          <a:xfrm>
            <a:off x="695326" y="6983414"/>
            <a:ext cx="11979275" cy="219075"/>
          </a:xfrm>
        </p:spPr>
        <p:txBody>
          <a:bodyPr/>
          <a:lstStyle>
            <a:lvl1pPr algn="ctr">
              <a:defRPr sz="1200">
                <a:solidFill>
                  <a:schemeClr val="tx1">
                    <a:tint val="75000"/>
                  </a:schemeClr>
                </a:solidFill>
              </a:defRPr>
            </a:lvl1pPr>
          </a:lstStyle>
          <a:p>
            <a:pPr>
              <a:defRPr/>
            </a:pPr>
            <a:fld id="{34C50F2F-727C-49E3-8CA1-DFA82DF77704}" type="slidenum">
              <a:rPr lang="en-GB"/>
              <a:pPr>
                <a:defRPr/>
              </a:pPr>
              <a:t>‹#›</a:t>
            </a:fld>
            <a:endParaRPr lang="en-GB"/>
          </a:p>
        </p:txBody>
      </p:sp>
    </p:spTree>
    <p:extLst>
      <p:ext uri="{BB962C8B-B14F-4D97-AF65-F5344CB8AC3E}">
        <p14:creationId xmlns:p14="http://schemas.microsoft.com/office/powerpoint/2010/main" val="2823355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title, Text, Picture">
    <p:spTree>
      <p:nvGrpSpPr>
        <p:cNvPr id="1" name=""/>
        <p:cNvGrpSpPr/>
        <p:nvPr/>
      </p:nvGrpSpPr>
      <p:grpSpPr>
        <a:xfrm>
          <a:off x="0" y="0"/>
          <a:ext cx="0" cy="0"/>
          <a:chOff x="0" y="0"/>
          <a:chExt cx="0" cy="0"/>
        </a:xfrm>
      </p:grpSpPr>
      <p:sp>
        <p:nvSpPr>
          <p:cNvPr id="18" name="Text Placeholder 15"/>
          <p:cNvSpPr>
            <a:spLocks noGrp="1"/>
          </p:cNvSpPr>
          <p:nvPr>
            <p:ph type="body" sz="quarter" idx="14"/>
          </p:nvPr>
        </p:nvSpPr>
        <p:spPr>
          <a:xfrm>
            <a:off x="923925" y="1996267"/>
            <a:ext cx="7880344" cy="3858269"/>
          </a:xfrm>
        </p:spPr>
        <p:txBody>
          <a:bodyPr/>
          <a:lstStyle>
            <a:lvl1pPr marL="177801" indent="-177801">
              <a:buClr>
                <a:schemeClr val="tx2"/>
              </a:buClr>
              <a:defRPr sz="2200">
                <a:solidFill>
                  <a:schemeClr val="tx2"/>
                </a:solidFill>
              </a:defRPr>
            </a:lvl1pPr>
            <a:lvl2pPr marL="355602" indent="-177801">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978508" y="652464"/>
            <a:ext cx="3562631" cy="5202072"/>
          </a:xfrm>
        </p:spPr>
        <p:txBody>
          <a:bodyPr/>
          <a:lstStyle/>
          <a:p>
            <a:endParaRPr lang="en-GB"/>
          </a:p>
        </p:txBody>
      </p:sp>
      <p:sp>
        <p:nvSpPr>
          <p:cNvPr id="7" name="Slide Number Placeholder 4"/>
          <p:cNvSpPr>
            <a:spLocks noGrp="1"/>
          </p:cNvSpPr>
          <p:nvPr>
            <p:ph type="sldNum" sz="quarter" idx="4"/>
          </p:nvPr>
        </p:nvSpPr>
        <p:spPr>
          <a:xfrm>
            <a:off x="923924" y="6984000"/>
            <a:ext cx="11592912" cy="224292"/>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
        <p:nvSpPr>
          <p:cNvPr id="8" name="Title 6"/>
          <p:cNvSpPr>
            <a:spLocks noGrp="1"/>
          </p:cNvSpPr>
          <p:nvPr>
            <p:ph type="title" hasCustomPrompt="1"/>
          </p:nvPr>
        </p:nvSpPr>
        <p:spPr>
          <a:xfrm>
            <a:off x="441644" y="169558"/>
            <a:ext cx="11591807" cy="488165"/>
          </a:xfrm>
        </p:spPr>
        <p:txBody>
          <a:bodyPr>
            <a:noAutofit/>
          </a:bodyPr>
          <a:lstStyle>
            <a:lvl1pPr>
              <a:defRPr sz="4400" b="1">
                <a:solidFill>
                  <a:schemeClr val="tx2"/>
                </a:solidFill>
                <a:latin typeface="+mn-lt"/>
              </a:defRPr>
            </a:lvl1pPr>
          </a:lstStyle>
          <a:p>
            <a:r>
              <a:rPr lang="en-GB"/>
              <a:t>Headline</a:t>
            </a:r>
          </a:p>
        </p:txBody>
      </p:sp>
      <p:sp>
        <p:nvSpPr>
          <p:cNvPr id="9" name="Text Placeholder 13"/>
          <p:cNvSpPr>
            <a:spLocks noGrp="1"/>
          </p:cNvSpPr>
          <p:nvPr>
            <p:ph type="body" sz="quarter" idx="13" hasCustomPrompt="1"/>
          </p:nvPr>
        </p:nvSpPr>
        <p:spPr>
          <a:xfrm>
            <a:off x="441582" y="677756"/>
            <a:ext cx="11591868" cy="486950"/>
          </a:xfrm>
        </p:spPr>
        <p:txBody>
          <a:bodyPr>
            <a:noAutofit/>
          </a:bodyPr>
          <a:lstStyle>
            <a:lvl1pPr marL="0" indent="0">
              <a:buNone/>
              <a:defRPr sz="2800">
                <a:solidFill>
                  <a:schemeClr val="tx2"/>
                </a:solidFill>
                <a:latin typeface="+mn-lt"/>
              </a:defRPr>
            </a:lvl1pPr>
          </a:lstStyle>
          <a:p>
            <a:pPr lvl="0"/>
            <a:r>
              <a:rPr lang="en-US"/>
              <a:t>Sub heading</a:t>
            </a:r>
          </a:p>
        </p:txBody>
      </p:sp>
    </p:spTree>
    <p:extLst>
      <p:ext uri="{BB962C8B-B14F-4D97-AF65-F5344CB8AC3E}">
        <p14:creationId xmlns:p14="http://schemas.microsoft.com/office/powerpoint/2010/main" val="2412748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title, Text, 2 Pictures">
    <p:spTree>
      <p:nvGrpSpPr>
        <p:cNvPr id="1" name=""/>
        <p:cNvGrpSpPr/>
        <p:nvPr/>
      </p:nvGrpSpPr>
      <p:grpSpPr>
        <a:xfrm>
          <a:off x="0" y="0"/>
          <a:ext cx="0" cy="0"/>
          <a:chOff x="0" y="0"/>
          <a:chExt cx="0" cy="0"/>
        </a:xfrm>
      </p:grpSpPr>
      <p:sp>
        <p:nvSpPr>
          <p:cNvPr id="18" name="Text Placeholder 15"/>
          <p:cNvSpPr>
            <a:spLocks noGrp="1"/>
          </p:cNvSpPr>
          <p:nvPr>
            <p:ph type="body" sz="quarter" idx="14"/>
          </p:nvPr>
        </p:nvSpPr>
        <p:spPr>
          <a:xfrm>
            <a:off x="923925" y="1996267"/>
            <a:ext cx="7880344" cy="3858269"/>
          </a:xfrm>
        </p:spPr>
        <p:txBody>
          <a:bodyPr/>
          <a:lstStyle>
            <a:lvl1pPr marL="177801" indent="-177801">
              <a:buClr>
                <a:schemeClr val="tx2"/>
              </a:buClr>
              <a:defRPr sz="2200">
                <a:solidFill>
                  <a:schemeClr val="tx2"/>
                </a:solidFill>
              </a:defRPr>
            </a:lvl1pPr>
            <a:lvl2pPr marL="355602" indent="-177801">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978508" y="652465"/>
            <a:ext cx="3562631" cy="2559969"/>
          </a:xfrm>
        </p:spPr>
        <p:txBody>
          <a:bodyPr/>
          <a:lstStyle/>
          <a:p>
            <a:endParaRPr lang="en-GB"/>
          </a:p>
        </p:txBody>
      </p:sp>
      <p:sp>
        <p:nvSpPr>
          <p:cNvPr id="8" name="Picture Placeholder 2"/>
          <p:cNvSpPr>
            <a:spLocks noGrp="1"/>
          </p:cNvSpPr>
          <p:nvPr>
            <p:ph type="pic" sz="quarter" idx="16"/>
          </p:nvPr>
        </p:nvSpPr>
        <p:spPr>
          <a:xfrm>
            <a:off x="8978508" y="3315871"/>
            <a:ext cx="3562631" cy="2538665"/>
          </a:xfrm>
        </p:spPr>
        <p:txBody>
          <a:bodyPr/>
          <a:lstStyle/>
          <a:p>
            <a:endParaRPr lang="en-GB"/>
          </a:p>
        </p:txBody>
      </p:sp>
      <p:sp>
        <p:nvSpPr>
          <p:cNvPr id="9" name="Slide Number Placeholder 4"/>
          <p:cNvSpPr>
            <a:spLocks noGrp="1"/>
          </p:cNvSpPr>
          <p:nvPr>
            <p:ph type="sldNum" sz="quarter" idx="4"/>
          </p:nvPr>
        </p:nvSpPr>
        <p:spPr>
          <a:xfrm>
            <a:off x="923924" y="6984000"/>
            <a:ext cx="11592912" cy="224292"/>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
        <p:nvSpPr>
          <p:cNvPr id="10" name="Title 6"/>
          <p:cNvSpPr>
            <a:spLocks noGrp="1"/>
          </p:cNvSpPr>
          <p:nvPr>
            <p:ph type="title" hasCustomPrompt="1"/>
          </p:nvPr>
        </p:nvSpPr>
        <p:spPr>
          <a:xfrm>
            <a:off x="441644" y="169558"/>
            <a:ext cx="11591807" cy="488165"/>
          </a:xfrm>
        </p:spPr>
        <p:txBody>
          <a:bodyPr>
            <a:noAutofit/>
          </a:bodyPr>
          <a:lstStyle>
            <a:lvl1pPr>
              <a:defRPr sz="4400" b="1">
                <a:solidFill>
                  <a:schemeClr val="tx2"/>
                </a:solidFill>
                <a:latin typeface="+mn-lt"/>
              </a:defRPr>
            </a:lvl1pPr>
          </a:lstStyle>
          <a:p>
            <a:r>
              <a:rPr lang="en-GB"/>
              <a:t>Headline</a:t>
            </a:r>
          </a:p>
        </p:txBody>
      </p:sp>
      <p:sp>
        <p:nvSpPr>
          <p:cNvPr id="11" name="Text Placeholder 13"/>
          <p:cNvSpPr>
            <a:spLocks noGrp="1"/>
          </p:cNvSpPr>
          <p:nvPr>
            <p:ph type="body" sz="quarter" idx="13" hasCustomPrompt="1"/>
          </p:nvPr>
        </p:nvSpPr>
        <p:spPr>
          <a:xfrm>
            <a:off x="441582" y="677756"/>
            <a:ext cx="11591868" cy="486950"/>
          </a:xfrm>
        </p:spPr>
        <p:txBody>
          <a:bodyPr>
            <a:noAutofit/>
          </a:bodyPr>
          <a:lstStyle>
            <a:lvl1pPr marL="0" indent="0">
              <a:buNone/>
              <a:defRPr sz="2800">
                <a:solidFill>
                  <a:schemeClr val="tx2"/>
                </a:solidFill>
                <a:latin typeface="+mn-lt"/>
              </a:defRPr>
            </a:lvl1pPr>
          </a:lstStyle>
          <a:p>
            <a:pPr lvl="0"/>
            <a:r>
              <a:rPr lang="en-US"/>
              <a:t>Sub heading</a:t>
            </a:r>
          </a:p>
        </p:txBody>
      </p:sp>
    </p:spTree>
    <p:extLst>
      <p:ext uri="{BB962C8B-B14F-4D97-AF65-F5344CB8AC3E}">
        <p14:creationId xmlns:p14="http://schemas.microsoft.com/office/powerpoint/2010/main" val="31370771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Pictur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923924" y="1863725"/>
            <a:ext cx="11593896" cy="4002088"/>
          </a:xfrm>
        </p:spPr>
        <p:txBody>
          <a:bodyPr/>
          <a:lstStyle/>
          <a:p>
            <a:endParaRPr lang="en-GB"/>
          </a:p>
        </p:txBody>
      </p:sp>
      <p:sp>
        <p:nvSpPr>
          <p:cNvPr id="6" name="Slide Number Placeholder 4"/>
          <p:cNvSpPr>
            <a:spLocks noGrp="1"/>
          </p:cNvSpPr>
          <p:nvPr>
            <p:ph type="sldNum" sz="quarter" idx="4"/>
          </p:nvPr>
        </p:nvSpPr>
        <p:spPr>
          <a:xfrm>
            <a:off x="923924" y="6984000"/>
            <a:ext cx="11592912" cy="224292"/>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
        <p:nvSpPr>
          <p:cNvPr id="7" name="Title 6"/>
          <p:cNvSpPr>
            <a:spLocks noGrp="1"/>
          </p:cNvSpPr>
          <p:nvPr>
            <p:ph type="title" hasCustomPrompt="1"/>
          </p:nvPr>
        </p:nvSpPr>
        <p:spPr>
          <a:xfrm>
            <a:off x="441644" y="169558"/>
            <a:ext cx="11591807" cy="488165"/>
          </a:xfrm>
        </p:spPr>
        <p:txBody>
          <a:bodyPr>
            <a:noAutofit/>
          </a:bodyPr>
          <a:lstStyle>
            <a:lvl1pPr>
              <a:defRPr sz="4400" b="1">
                <a:solidFill>
                  <a:schemeClr val="tx2"/>
                </a:solidFill>
                <a:latin typeface="+mn-lt"/>
              </a:defRPr>
            </a:lvl1pPr>
          </a:lstStyle>
          <a:p>
            <a:r>
              <a:rPr lang="en-GB"/>
              <a:t>Headline</a:t>
            </a:r>
          </a:p>
        </p:txBody>
      </p:sp>
      <p:sp>
        <p:nvSpPr>
          <p:cNvPr id="8" name="Text Placeholder 13"/>
          <p:cNvSpPr>
            <a:spLocks noGrp="1"/>
          </p:cNvSpPr>
          <p:nvPr>
            <p:ph type="body" sz="quarter" idx="13" hasCustomPrompt="1"/>
          </p:nvPr>
        </p:nvSpPr>
        <p:spPr>
          <a:xfrm>
            <a:off x="441582" y="677756"/>
            <a:ext cx="11591868" cy="486950"/>
          </a:xfrm>
        </p:spPr>
        <p:txBody>
          <a:bodyPr>
            <a:noAutofit/>
          </a:bodyPr>
          <a:lstStyle>
            <a:lvl1pPr marL="0" indent="0">
              <a:buNone/>
              <a:defRPr sz="2800">
                <a:solidFill>
                  <a:schemeClr val="tx2"/>
                </a:solidFill>
                <a:latin typeface="+mn-lt"/>
              </a:defRPr>
            </a:lvl1pPr>
          </a:lstStyle>
          <a:p>
            <a:pPr lvl="0"/>
            <a:r>
              <a:rPr lang="en-US"/>
              <a:t>Sub heading</a:t>
            </a:r>
          </a:p>
        </p:txBody>
      </p:sp>
    </p:spTree>
    <p:extLst>
      <p:ext uri="{BB962C8B-B14F-4D97-AF65-F5344CB8AC3E}">
        <p14:creationId xmlns:p14="http://schemas.microsoft.com/office/powerpoint/2010/main" val="2225924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ubtitle, Text, 2 Picture frames">
    <p:spTree>
      <p:nvGrpSpPr>
        <p:cNvPr id="1" name=""/>
        <p:cNvGrpSpPr/>
        <p:nvPr/>
      </p:nvGrpSpPr>
      <p:grpSpPr>
        <a:xfrm>
          <a:off x="0" y="0"/>
          <a:ext cx="0" cy="0"/>
          <a:chOff x="0" y="0"/>
          <a:chExt cx="0" cy="0"/>
        </a:xfrm>
      </p:grpSpPr>
      <p:sp>
        <p:nvSpPr>
          <p:cNvPr id="11" name="Title 6"/>
          <p:cNvSpPr>
            <a:spLocks noGrp="1"/>
          </p:cNvSpPr>
          <p:nvPr>
            <p:ph type="title"/>
          </p:nvPr>
        </p:nvSpPr>
        <p:spPr>
          <a:xfrm>
            <a:off x="694804" y="651862"/>
            <a:ext cx="8002798" cy="488165"/>
          </a:xfrm>
        </p:spPr>
        <p:txBody>
          <a:bodyPr>
            <a:noAutofit/>
          </a:bodyPr>
          <a:lstStyle>
            <a:lvl1pPr>
              <a:defRPr sz="3300" b="1">
                <a:solidFill>
                  <a:schemeClr val="tx2"/>
                </a:solidFill>
                <a:latin typeface="+mn-lt"/>
              </a:defRPr>
            </a:lvl1pPr>
          </a:lstStyle>
          <a:p>
            <a:r>
              <a:rPr lang="en-US"/>
              <a:t>Click to edit Master title style</a:t>
            </a:r>
            <a:endParaRPr lang="en-GB"/>
          </a:p>
        </p:txBody>
      </p:sp>
      <p:sp>
        <p:nvSpPr>
          <p:cNvPr id="12" name="Text Placeholder 13"/>
          <p:cNvSpPr>
            <a:spLocks noGrp="1"/>
          </p:cNvSpPr>
          <p:nvPr>
            <p:ph type="body" sz="quarter" idx="13"/>
          </p:nvPr>
        </p:nvSpPr>
        <p:spPr>
          <a:xfrm>
            <a:off x="694804" y="1139964"/>
            <a:ext cx="8002798" cy="486950"/>
          </a:xfrm>
        </p:spPr>
        <p:txBody>
          <a:bodyPr>
            <a:noAutofit/>
          </a:bodyPr>
          <a:lstStyle>
            <a:lvl1pPr marL="0" indent="0">
              <a:buNone/>
              <a:defRPr sz="2100">
                <a:solidFill>
                  <a:schemeClr val="tx2"/>
                </a:solidFill>
                <a:latin typeface="+mn-lt"/>
              </a:defRPr>
            </a:lvl1pPr>
          </a:lstStyle>
          <a:p>
            <a:pPr lvl="0"/>
            <a:r>
              <a:rPr lang="en-US"/>
              <a:t>Click to edit Master text styles</a:t>
            </a:r>
          </a:p>
        </p:txBody>
      </p:sp>
      <p:sp>
        <p:nvSpPr>
          <p:cNvPr id="13" name="Text Placeholder 15"/>
          <p:cNvSpPr>
            <a:spLocks noGrp="1"/>
          </p:cNvSpPr>
          <p:nvPr>
            <p:ph type="body" sz="quarter" idx="14"/>
          </p:nvPr>
        </p:nvSpPr>
        <p:spPr>
          <a:xfrm>
            <a:off x="694804" y="1996265"/>
            <a:ext cx="8002798" cy="3965148"/>
          </a:xfrm>
        </p:spPr>
        <p:txBody>
          <a:bodyPr/>
          <a:lstStyle>
            <a:lvl1pPr marL="133347" indent="-133347">
              <a:buClr>
                <a:schemeClr val="tx2"/>
              </a:buClr>
              <a:defRPr sz="1650">
                <a:solidFill>
                  <a:schemeClr val="accent2">
                    <a:lumMod val="10000"/>
                  </a:schemeClr>
                </a:solidFill>
              </a:defRPr>
            </a:lvl1pPr>
            <a:lvl2pPr marL="266695" indent="-133347">
              <a:buFont typeface="Calibri" panose="020F0502020204030204" pitchFamily="34" charset="0"/>
              <a:buChar char="◦"/>
              <a:defRPr sz="1350">
                <a:solidFill>
                  <a:schemeClr val="tx2"/>
                </a:solidFill>
              </a:defRPr>
            </a:lvl2pPr>
          </a:lstStyle>
          <a:p>
            <a:pPr lvl="0"/>
            <a:r>
              <a:rPr lang="en-US"/>
              <a:t>Click to edit Master text styles</a:t>
            </a:r>
          </a:p>
          <a:p>
            <a:pPr lvl="1"/>
            <a:r>
              <a:rPr lang="en-US"/>
              <a:t>Second level</a:t>
            </a:r>
          </a:p>
        </p:txBody>
      </p:sp>
      <p:sp>
        <p:nvSpPr>
          <p:cNvPr id="5" name="Slide Number Placeholder 4"/>
          <p:cNvSpPr>
            <a:spLocks noGrp="1"/>
          </p:cNvSpPr>
          <p:nvPr>
            <p:ph type="sldNum" sz="quarter" idx="15"/>
          </p:nvPr>
        </p:nvSpPr>
        <p:spPr>
          <a:xfrm>
            <a:off x="695327" y="6983416"/>
            <a:ext cx="11979275" cy="219075"/>
          </a:xfrm>
        </p:spPr>
        <p:txBody>
          <a:bodyPr/>
          <a:lstStyle>
            <a:lvl1pPr algn="ctr">
              <a:defRPr sz="899">
                <a:solidFill>
                  <a:schemeClr val="tx1">
                    <a:tint val="75000"/>
                  </a:schemeClr>
                </a:solidFill>
              </a:defRPr>
            </a:lvl1pPr>
          </a:lstStyle>
          <a:p>
            <a:pPr>
              <a:defRPr/>
            </a:pPr>
            <a:fld id="{42D0BD5F-9E9A-4238-88CE-E6FDA78A0647}" type="slidenum">
              <a:rPr lang="en-GB"/>
              <a:pPr>
                <a:defRPr/>
              </a:pPr>
              <a:t>‹#›</a:t>
            </a:fld>
            <a:endParaRPr lang="en-GB"/>
          </a:p>
        </p:txBody>
      </p:sp>
    </p:spTree>
    <p:extLst>
      <p:ext uri="{BB962C8B-B14F-4D97-AF65-F5344CB8AC3E}">
        <p14:creationId xmlns:p14="http://schemas.microsoft.com/office/powerpoint/2010/main" val="603325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00"/>
            <a:ext cx="13439775" cy="7559279"/>
          </a:xfrm>
          <a:prstGeom prst="rect">
            <a:avLst/>
          </a:prstGeom>
        </p:spPr>
      </p:pic>
      <p:sp>
        <p:nvSpPr>
          <p:cNvPr id="7" name="Text Placeholder 13"/>
          <p:cNvSpPr>
            <a:spLocks noGrp="1"/>
          </p:cNvSpPr>
          <p:nvPr>
            <p:ph type="body" sz="quarter" idx="13" hasCustomPrompt="1"/>
          </p:nvPr>
        </p:nvSpPr>
        <p:spPr>
          <a:xfrm>
            <a:off x="926474" y="2054848"/>
            <a:ext cx="6726281" cy="486950"/>
          </a:xfrm>
        </p:spPr>
        <p:txBody>
          <a:bodyPr>
            <a:noAutofit/>
          </a:bodyPr>
          <a:lstStyle>
            <a:lvl1pPr marL="0" indent="0">
              <a:buNone/>
              <a:defRPr sz="3200" b="0" baseline="0">
                <a:solidFill>
                  <a:schemeClr val="tx2"/>
                </a:solidFill>
              </a:defRPr>
            </a:lvl1pPr>
          </a:lstStyle>
          <a:p>
            <a:pPr lvl="0"/>
            <a:fld id="{820CB198-D1F8-4E6E-B573-B384DB16766C}" type="datetime3">
              <a:rPr lang="en-US" smtClean="0"/>
              <a:t>8 July 2016</a:t>
            </a:fld>
            <a:endParaRPr lang="en-US"/>
          </a:p>
        </p:txBody>
      </p:sp>
      <p:sp>
        <p:nvSpPr>
          <p:cNvPr id="11" name="Title 6"/>
          <p:cNvSpPr>
            <a:spLocks noGrp="1"/>
          </p:cNvSpPr>
          <p:nvPr>
            <p:ph type="title" hasCustomPrompt="1"/>
          </p:nvPr>
        </p:nvSpPr>
        <p:spPr>
          <a:xfrm>
            <a:off x="926476" y="784802"/>
            <a:ext cx="6726220" cy="1258827"/>
          </a:xfrm>
        </p:spPr>
        <p:txBody>
          <a:bodyPr>
            <a:noAutofit/>
          </a:bodyPr>
          <a:lstStyle>
            <a:lvl1pPr>
              <a:lnSpc>
                <a:spcPct val="80000"/>
              </a:lnSpc>
              <a:defRPr sz="5400" b="1">
                <a:solidFill>
                  <a:schemeClr val="tx2"/>
                </a:solidFill>
                <a:latin typeface="+mn-lt"/>
              </a:defRPr>
            </a:lvl1pPr>
          </a:lstStyle>
          <a:p>
            <a:r>
              <a:rPr lang="en-GB"/>
              <a:t>PowerPoint</a:t>
            </a:r>
            <a:br>
              <a:rPr lang="en-GB"/>
            </a:br>
            <a:r>
              <a:rPr lang="en-GB"/>
              <a:t>title slide</a:t>
            </a:r>
          </a:p>
        </p:txBody>
      </p:sp>
    </p:spTree>
    <p:extLst>
      <p:ext uri="{BB962C8B-B14F-4D97-AF65-F5344CB8AC3E}">
        <p14:creationId xmlns:p14="http://schemas.microsoft.com/office/powerpoint/2010/main" val="1636586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9972" y="1237197"/>
            <a:ext cx="1007983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679972" y="3970580"/>
            <a:ext cx="10079831"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0E5EEBE4-369C-47AA-8C5F-02658ED5A22B}"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422008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5EEBE4-369C-47AA-8C5F-02658ED5A22B}"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342661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6985" y="1884670"/>
            <a:ext cx="11591806"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916985" y="5059034"/>
            <a:ext cx="11591806" cy="1653678"/>
          </a:xfrm>
        </p:spPr>
        <p:txBody>
          <a:bodyPr/>
          <a:lstStyle>
            <a:lvl1pPr marL="0" indent="0">
              <a:buNone/>
              <a:defRPr sz="2646">
                <a:solidFill>
                  <a:schemeClr val="tx1">
                    <a:tint val="75000"/>
                  </a:schemeClr>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5EEBE4-369C-47AA-8C5F-02658ED5A22B}"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38642294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3985" y="2012414"/>
            <a:ext cx="5711904"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3886" y="2012414"/>
            <a:ext cx="5711904"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5EEBE4-369C-47AA-8C5F-02658ED5A22B}"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329441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3439775"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3"/>
          <p:cNvSpPr>
            <a:spLocks noGrp="1"/>
          </p:cNvSpPr>
          <p:nvPr>
            <p:ph type="body" sz="quarter" idx="13"/>
          </p:nvPr>
        </p:nvSpPr>
        <p:spPr>
          <a:xfrm>
            <a:off x="694800" y="2054848"/>
            <a:ext cx="5622923" cy="486950"/>
          </a:xfrm>
        </p:spPr>
        <p:txBody>
          <a:bodyPr>
            <a:noAutofit/>
          </a:bodyPr>
          <a:lstStyle>
            <a:lvl1pPr marL="0" indent="0">
              <a:buNone/>
              <a:defRPr sz="3200" b="0" baseline="0">
                <a:solidFill>
                  <a:schemeClr val="bg1"/>
                </a:solidFill>
              </a:defRPr>
            </a:lvl1pPr>
          </a:lstStyle>
          <a:p>
            <a:pPr lvl="0"/>
            <a:r>
              <a:rPr lang="en-US"/>
              <a:t>Click to edit Master text styles</a:t>
            </a:r>
          </a:p>
        </p:txBody>
      </p:sp>
      <p:sp>
        <p:nvSpPr>
          <p:cNvPr id="11" name="Title 6"/>
          <p:cNvSpPr>
            <a:spLocks noGrp="1"/>
          </p:cNvSpPr>
          <p:nvPr>
            <p:ph type="title"/>
          </p:nvPr>
        </p:nvSpPr>
        <p:spPr>
          <a:xfrm>
            <a:off x="694800" y="784801"/>
            <a:ext cx="5622873" cy="1258827"/>
          </a:xfrm>
        </p:spPr>
        <p:txBody>
          <a:bodyPr>
            <a:noAutofit/>
          </a:bodyPr>
          <a:lstStyle>
            <a:lvl1pPr>
              <a:lnSpc>
                <a:spcPct val="80000"/>
              </a:lnSpc>
              <a:defRPr sz="5400" b="1">
                <a:solidFill>
                  <a:schemeClr val="bg1"/>
                </a:solidFill>
                <a:latin typeface="+mn-lt"/>
              </a:defRPr>
            </a:lvl1pPr>
          </a:lstStyle>
          <a:p>
            <a:r>
              <a:rPr lang="en-US"/>
              <a:t>Click to edit Master title style</a:t>
            </a:r>
            <a:endParaRPr lang="en-GB"/>
          </a:p>
        </p:txBody>
      </p:sp>
    </p:spTree>
    <p:extLst>
      <p:ext uri="{BB962C8B-B14F-4D97-AF65-F5344CB8AC3E}">
        <p14:creationId xmlns:p14="http://schemas.microsoft.com/office/powerpoint/2010/main" val="3624629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25735" y="402483"/>
            <a:ext cx="11591806" cy="1461188"/>
          </a:xfrm>
        </p:spPr>
        <p:txBody>
          <a:bodyPr/>
          <a:lstStyle/>
          <a:p>
            <a:r>
              <a:rPr lang="en-US"/>
              <a:t>Click to edit Master title style</a:t>
            </a:r>
          </a:p>
        </p:txBody>
      </p:sp>
      <p:sp>
        <p:nvSpPr>
          <p:cNvPr id="3" name="Text Placeholder 2"/>
          <p:cNvSpPr>
            <a:spLocks noGrp="1"/>
          </p:cNvSpPr>
          <p:nvPr>
            <p:ph type="body" idx="1"/>
          </p:nvPr>
        </p:nvSpPr>
        <p:spPr>
          <a:xfrm>
            <a:off x="925736" y="1853171"/>
            <a:ext cx="5685654"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925736" y="2761381"/>
            <a:ext cx="5685654"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03886" y="1853171"/>
            <a:ext cx="5713655"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6803886" y="2761381"/>
            <a:ext cx="57136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5EEBE4-369C-47AA-8C5F-02658ED5A22B}" type="datetimeFigureOut">
              <a:rPr lang="en-GB" smtClean="0"/>
              <a:t>08/11/2021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3704126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5EEBE4-369C-47AA-8C5F-02658ED5A22B}" type="datetimeFigureOut">
              <a:rPr lang="en-GB" smtClean="0"/>
              <a:t>08/11/2021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754196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EEBE4-369C-47AA-8C5F-02658ED5A22B}" type="datetimeFigureOut">
              <a:rPr lang="en-GB" smtClean="0"/>
              <a:t>08/11/2021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4225273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5713655" y="1088454"/>
            <a:ext cx="6803886"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0E5EEBE4-369C-47AA-8C5F-02658ED5A22B}"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21926880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736" y="503978"/>
            <a:ext cx="4334677"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5713655" y="1088454"/>
            <a:ext cx="6803886"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925736" y="2267902"/>
            <a:ext cx="4334677"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0E5EEBE4-369C-47AA-8C5F-02658ED5A22B}"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21824594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5EEBE4-369C-47AA-8C5F-02658ED5A22B}"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56730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7839" y="402483"/>
            <a:ext cx="2897951"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3985" y="402483"/>
            <a:ext cx="8525857"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5EEBE4-369C-47AA-8C5F-02658ED5A22B}"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3CEA9-6BBC-40F7-B754-A73A7FDF09A9}" type="slidenum">
              <a:rPr lang="en-GB" smtClean="0"/>
              <a:t>‹#›</a:t>
            </a:fld>
            <a:endParaRPr lang="en-GB"/>
          </a:p>
        </p:txBody>
      </p:sp>
    </p:spTree>
    <p:extLst>
      <p:ext uri="{BB962C8B-B14F-4D97-AF65-F5344CB8AC3E}">
        <p14:creationId xmlns:p14="http://schemas.microsoft.com/office/powerpoint/2010/main" val="3710898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968"/>
            <a:ext cx="13439775" cy="7555741"/>
          </a:xfrm>
          <a:prstGeom prst="rect">
            <a:avLst/>
          </a:prstGeom>
        </p:spPr>
      </p:pic>
      <p:sp>
        <p:nvSpPr>
          <p:cNvPr id="7" name="Text Placeholder 13"/>
          <p:cNvSpPr>
            <a:spLocks noGrp="1"/>
          </p:cNvSpPr>
          <p:nvPr>
            <p:ph type="body" sz="quarter" idx="13" hasCustomPrompt="1"/>
          </p:nvPr>
        </p:nvSpPr>
        <p:spPr>
          <a:xfrm>
            <a:off x="694801" y="1008000"/>
            <a:ext cx="6726281" cy="486950"/>
          </a:xfrm>
        </p:spPr>
        <p:txBody>
          <a:bodyPr>
            <a:noAutofit/>
          </a:bodyPr>
          <a:lstStyle>
            <a:lvl1pPr marL="0" indent="0">
              <a:buNone/>
              <a:defRPr sz="2400" b="0" i="0" baseline="0">
                <a:solidFill>
                  <a:schemeClr val="tx2"/>
                </a:solidFill>
              </a:defRPr>
            </a:lvl1pPr>
          </a:lstStyle>
          <a:p>
            <a:pPr lvl="0"/>
            <a:r>
              <a:rPr lang="en-US"/>
              <a:t>contact@email.com</a:t>
            </a:r>
          </a:p>
        </p:txBody>
      </p:sp>
      <p:sp>
        <p:nvSpPr>
          <p:cNvPr id="11" name="Title 6"/>
          <p:cNvSpPr>
            <a:spLocks noGrp="1"/>
          </p:cNvSpPr>
          <p:nvPr>
            <p:ph type="title" hasCustomPrompt="1"/>
          </p:nvPr>
        </p:nvSpPr>
        <p:spPr>
          <a:xfrm>
            <a:off x="694801" y="651861"/>
            <a:ext cx="6726220" cy="488165"/>
          </a:xfrm>
        </p:spPr>
        <p:txBody>
          <a:bodyPr>
            <a:noAutofit/>
          </a:bodyPr>
          <a:lstStyle>
            <a:lvl1pPr>
              <a:defRPr sz="2400" b="0">
                <a:solidFill>
                  <a:schemeClr val="accent2">
                    <a:lumMod val="10000"/>
                  </a:schemeClr>
                </a:solidFill>
                <a:latin typeface="+mn-lt"/>
              </a:defRPr>
            </a:lvl1pPr>
          </a:lstStyle>
          <a:p>
            <a:r>
              <a:rPr lang="en-GB"/>
              <a:t>Contact name</a:t>
            </a:r>
          </a:p>
        </p:txBody>
      </p:sp>
    </p:spTree>
    <p:extLst>
      <p:ext uri="{BB962C8B-B14F-4D97-AF65-F5344CB8AC3E}">
        <p14:creationId xmlns:p14="http://schemas.microsoft.com/office/powerpoint/2010/main" val="4446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vider slide Blue">
    <p:bg>
      <p:bgPr>
        <a:gradFill rotWithShape="1">
          <a:gsLst>
            <a:gs pos="0">
              <a:srgbClr val="002961"/>
            </a:gs>
            <a:gs pos="100000">
              <a:srgbClr val="004687"/>
            </a:gs>
            <a:gs pos="100000">
              <a:srgbClr val="E4E4E6"/>
            </a:gs>
            <a:gs pos="100000">
              <a:srgbClr val="EEEEEF"/>
            </a:gs>
          </a:gsLst>
          <a:lin ang="27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115550" y="6526213"/>
            <a:ext cx="28082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94800" y="784800"/>
            <a:ext cx="4096709" cy="1472540"/>
          </a:xfrm>
        </p:spPr>
        <p:txBody>
          <a:bodyPr anchor="b">
            <a:noAutofit/>
          </a:bodyPr>
          <a:lstStyle>
            <a:lvl1pPr algn="l">
              <a:lnSpc>
                <a:spcPct val="70000"/>
              </a:lnSpc>
              <a:defRPr sz="5400" b="1">
                <a:solidFill>
                  <a:schemeClr val="bg1"/>
                </a:solidFill>
                <a:latin typeface="+mn-lt"/>
              </a:defRPr>
            </a:lvl1pPr>
          </a:lstStyle>
          <a:p>
            <a:r>
              <a:rPr lang="en-US"/>
              <a:t>Click to edit Master title style</a:t>
            </a:r>
            <a:endParaRPr lang="en-GB"/>
          </a:p>
        </p:txBody>
      </p:sp>
      <p:sp>
        <p:nvSpPr>
          <p:cNvPr id="3" name="Subtitle 2"/>
          <p:cNvSpPr>
            <a:spLocks noGrp="1"/>
          </p:cNvSpPr>
          <p:nvPr>
            <p:ph type="subTitle" idx="1"/>
          </p:nvPr>
        </p:nvSpPr>
        <p:spPr>
          <a:xfrm>
            <a:off x="694800" y="2295094"/>
            <a:ext cx="2857726" cy="614364"/>
          </a:xfrm>
        </p:spPr>
        <p:txBody>
          <a:bodyPr>
            <a:normAutofit/>
          </a:bodyPr>
          <a:lstStyle>
            <a:lvl1pPr marL="0" indent="0" algn="l">
              <a:buNone/>
              <a:defRPr sz="3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3880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Silver">
    <p:bg>
      <p:bgPr>
        <a:gradFill rotWithShape="1">
          <a:gsLst>
            <a:gs pos="0">
              <a:srgbClr val="94969A"/>
            </a:gs>
            <a:gs pos="100000">
              <a:srgbClr val="E3E3E5"/>
            </a:gs>
            <a:gs pos="100000">
              <a:srgbClr val="EEEEEF"/>
            </a:gs>
          </a:gsLst>
          <a:lin ang="5400000" scaled="1"/>
        </a:gra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115550" y="6527800"/>
            <a:ext cx="2801938"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694800" y="784800"/>
            <a:ext cx="4096709" cy="1472400"/>
          </a:xfrm>
        </p:spPr>
        <p:txBody>
          <a:bodyPr anchor="b">
            <a:noAutofit/>
          </a:bodyPr>
          <a:lstStyle>
            <a:lvl1pPr algn="l">
              <a:lnSpc>
                <a:spcPct val="70000"/>
              </a:lnSpc>
              <a:defRPr sz="5400" b="1">
                <a:solidFill>
                  <a:schemeClr val="tx2"/>
                </a:solidFill>
                <a:latin typeface="+mn-lt"/>
              </a:defRPr>
            </a:lvl1pPr>
          </a:lstStyle>
          <a:p>
            <a:r>
              <a:rPr lang="en-US"/>
              <a:t>Click to edit Master title style</a:t>
            </a:r>
            <a:endParaRPr lang="en-GB"/>
          </a:p>
        </p:txBody>
      </p:sp>
      <p:sp>
        <p:nvSpPr>
          <p:cNvPr id="7" name="Subtitle 2"/>
          <p:cNvSpPr>
            <a:spLocks noGrp="1"/>
          </p:cNvSpPr>
          <p:nvPr>
            <p:ph type="subTitle" idx="1"/>
          </p:nvPr>
        </p:nvSpPr>
        <p:spPr>
          <a:xfrm>
            <a:off x="694800" y="2295095"/>
            <a:ext cx="2857726" cy="614364"/>
          </a:xfrm>
        </p:spPr>
        <p:txBody>
          <a:bodyPr>
            <a:normAutofit/>
          </a:bodyPr>
          <a:lstStyle>
            <a:lvl1pPr marL="0" indent="0" algn="l">
              <a:buNone/>
              <a:defRPr sz="3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7706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Picture">
    <p:spTree>
      <p:nvGrpSpPr>
        <p:cNvPr id="1" name=""/>
        <p:cNvGrpSpPr/>
        <p:nvPr/>
      </p:nvGrpSpPr>
      <p:grpSpPr>
        <a:xfrm>
          <a:off x="0" y="0"/>
          <a:ext cx="0" cy="0"/>
          <a:chOff x="0" y="0"/>
          <a:chExt cx="0" cy="0"/>
        </a:xfrm>
      </p:grpSpPr>
      <p:sp>
        <p:nvSpPr>
          <p:cNvPr id="18" name="Text Placeholder 15"/>
          <p:cNvSpPr>
            <a:spLocks noGrp="1"/>
          </p:cNvSpPr>
          <p:nvPr>
            <p:ph type="body" sz="quarter" idx="14"/>
          </p:nvPr>
        </p:nvSpPr>
        <p:spPr>
          <a:xfrm>
            <a:off x="923925" y="1996266"/>
            <a:ext cx="7880343" cy="3858269"/>
          </a:xfrm>
        </p:spPr>
        <p:txBody>
          <a:bodyPr/>
          <a:lstStyle>
            <a:lvl1pPr marL="177800" indent="-177800">
              <a:buClr>
                <a:schemeClr val="tx2"/>
              </a:buClr>
              <a:defRPr sz="2200">
                <a:solidFill>
                  <a:schemeClr val="tx2"/>
                </a:solidFill>
              </a:defRPr>
            </a:lvl1pPr>
            <a:lvl2pPr marL="355600" indent="-177800">
              <a:buFont typeface="Calibri" panose="020F0502020204030204" pitchFamily="34" charset="0"/>
              <a:buChar char="◦"/>
              <a:defRPr sz="1800">
                <a:solidFill>
                  <a:schemeClr val="tx2"/>
                </a:solidFill>
              </a:defRPr>
            </a:lvl2pPr>
          </a:lstStyle>
          <a:p>
            <a:pPr lvl="0"/>
            <a:r>
              <a:rPr lang="en-US"/>
              <a:t>Click to edit Master text styles</a:t>
            </a:r>
          </a:p>
          <a:p>
            <a:pPr lvl="1"/>
            <a:r>
              <a:rPr lang="en-US"/>
              <a:t>Second level</a:t>
            </a:r>
          </a:p>
        </p:txBody>
      </p:sp>
      <p:sp>
        <p:nvSpPr>
          <p:cNvPr id="3" name="Picture Placeholder 2"/>
          <p:cNvSpPr>
            <a:spLocks noGrp="1"/>
          </p:cNvSpPr>
          <p:nvPr>
            <p:ph type="pic" sz="quarter" idx="15"/>
          </p:nvPr>
        </p:nvSpPr>
        <p:spPr>
          <a:xfrm>
            <a:off x="8978507" y="652463"/>
            <a:ext cx="3562631" cy="5202072"/>
          </a:xfrm>
        </p:spPr>
        <p:txBody>
          <a:bodyPr/>
          <a:lstStyle/>
          <a:p>
            <a:endParaRPr lang="en-GB"/>
          </a:p>
        </p:txBody>
      </p:sp>
      <p:sp>
        <p:nvSpPr>
          <p:cNvPr id="7" name="Slide Number Placeholder 4"/>
          <p:cNvSpPr>
            <a:spLocks noGrp="1"/>
          </p:cNvSpPr>
          <p:nvPr>
            <p:ph type="sldNum" sz="quarter" idx="4"/>
          </p:nvPr>
        </p:nvSpPr>
        <p:spPr>
          <a:xfrm>
            <a:off x="923924" y="6984000"/>
            <a:ext cx="11592912" cy="224292"/>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
        <p:nvSpPr>
          <p:cNvPr id="8" name="Title 6"/>
          <p:cNvSpPr>
            <a:spLocks noGrp="1"/>
          </p:cNvSpPr>
          <p:nvPr>
            <p:ph type="title" hasCustomPrompt="1"/>
          </p:nvPr>
        </p:nvSpPr>
        <p:spPr>
          <a:xfrm>
            <a:off x="441643" y="169557"/>
            <a:ext cx="11591807" cy="488165"/>
          </a:xfrm>
        </p:spPr>
        <p:txBody>
          <a:bodyPr>
            <a:noAutofit/>
          </a:bodyPr>
          <a:lstStyle>
            <a:lvl1pPr>
              <a:defRPr sz="4400" b="1">
                <a:solidFill>
                  <a:schemeClr val="tx2"/>
                </a:solidFill>
                <a:latin typeface="+mn-lt"/>
              </a:defRPr>
            </a:lvl1pPr>
          </a:lstStyle>
          <a:p>
            <a:r>
              <a:rPr lang="en-GB"/>
              <a:t>Headline</a:t>
            </a:r>
          </a:p>
        </p:txBody>
      </p:sp>
      <p:sp>
        <p:nvSpPr>
          <p:cNvPr id="9" name="Text Placeholder 13"/>
          <p:cNvSpPr>
            <a:spLocks noGrp="1"/>
          </p:cNvSpPr>
          <p:nvPr>
            <p:ph type="body" sz="quarter" idx="13" hasCustomPrompt="1"/>
          </p:nvPr>
        </p:nvSpPr>
        <p:spPr>
          <a:xfrm>
            <a:off x="441582" y="677756"/>
            <a:ext cx="11591868" cy="486950"/>
          </a:xfrm>
        </p:spPr>
        <p:txBody>
          <a:bodyPr>
            <a:noAutofit/>
          </a:bodyPr>
          <a:lstStyle>
            <a:lvl1pPr marL="0" indent="0">
              <a:buNone/>
              <a:defRPr sz="2800">
                <a:solidFill>
                  <a:schemeClr val="tx2"/>
                </a:solidFill>
                <a:latin typeface="+mn-lt"/>
              </a:defRPr>
            </a:lvl1pPr>
          </a:lstStyle>
          <a:p>
            <a:pPr lvl="0"/>
            <a:r>
              <a:rPr lang="en-US"/>
              <a:t>Sub heading</a:t>
            </a:r>
          </a:p>
        </p:txBody>
      </p:sp>
    </p:spTree>
    <p:extLst>
      <p:ext uri="{BB962C8B-B14F-4D97-AF65-F5344CB8AC3E}">
        <p14:creationId xmlns:p14="http://schemas.microsoft.com/office/powerpoint/2010/main" val="1653995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10.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6.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11.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12.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6.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35.xml"/><Relationship Id="rId7" Type="http://schemas.openxmlformats.org/officeDocument/2006/relationships/theme" Target="../theme/theme8.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0" y="1588"/>
            <a:ext cx="13439775"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923925" y="403225"/>
            <a:ext cx="1176496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923925" y="2012950"/>
            <a:ext cx="11764963"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5" name="Slide Number Placeholder 4"/>
          <p:cNvSpPr>
            <a:spLocks noGrp="1"/>
          </p:cNvSpPr>
          <p:nvPr>
            <p:ph type="sldNum" sz="quarter" idx="4"/>
          </p:nvPr>
        </p:nvSpPr>
        <p:spPr>
          <a:xfrm>
            <a:off x="923925" y="6983413"/>
            <a:ext cx="11764963" cy="2508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fld id="{41CC5382-09D2-4CF0-8F42-8F2C7E41DEB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707" r:id="rId1"/>
    <p:sldLayoutId id="2147484708" r:id="rId2"/>
    <p:sldLayoutId id="2147484710" r:id="rId3"/>
    <p:sldLayoutId id="2147484726" r:id="rId4"/>
  </p:sldLayoutIdLst>
  <p:hf hdr="0" ftr="0" dt="0"/>
  <p:txStyles>
    <p:title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itchFamily="34" charset="0"/>
        </a:defRPr>
      </a:lvl2pPr>
      <a:lvl3pPr algn="l" rtl="0" eaLnBrk="0" fontAlgn="base" hangingPunct="0">
        <a:lnSpc>
          <a:spcPct val="90000"/>
        </a:lnSpc>
        <a:spcBef>
          <a:spcPct val="0"/>
        </a:spcBef>
        <a:spcAft>
          <a:spcPct val="0"/>
        </a:spcAft>
        <a:defRPr sz="4400">
          <a:solidFill>
            <a:schemeClr val="tx2"/>
          </a:solidFill>
          <a:latin typeface="Calibri Light" pitchFamily="34" charset="0"/>
        </a:defRPr>
      </a:lvl3pPr>
      <a:lvl4pPr algn="l" rtl="0" eaLnBrk="0" fontAlgn="base" hangingPunct="0">
        <a:lnSpc>
          <a:spcPct val="90000"/>
        </a:lnSpc>
        <a:spcBef>
          <a:spcPct val="0"/>
        </a:spcBef>
        <a:spcAft>
          <a:spcPct val="0"/>
        </a:spcAft>
        <a:defRPr sz="4400">
          <a:solidFill>
            <a:schemeClr val="tx2"/>
          </a:solidFill>
          <a:latin typeface="Calibri Light" pitchFamily="34" charset="0"/>
        </a:defRPr>
      </a:lvl4pPr>
      <a:lvl5pPr algn="l" rtl="0" eaLnBrk="0" fontAlgn="base" hangingPunct="0">
        <a:lnSpc>
          <a:spcPct val="90000"/>
        </a:lnSpc>
        <a:spcBef>
          <a:spcPct val="0"/>
        </a:spcBef>
        <a:spcAft>
          <a:spcPct val="0"/>
        </a:spcAft>
        <a:defRPr sz="4400">
          <a:solidFill>
            <a:schemeClr val="tx2"/>
          </a:solidFill>
          <a:latin typeface="Calibri Light" pitchFamily="34" charset="0"/>
        </a:defRPr>
      </a:lvl5pPr>
      <a:lvl6pPr marL="457200" algn="l" rtl="0" fontAlgn="base">
        <a:lnSpc>
          <a:spcPct val="90000"/>
        </a:lnSpc>
        <a:spcBef>
          <a:spcPct val="0"/>
        </a:spcBef>
        <a:spcAft>
          <a:spcPct val="0"/>
        </a:spcAft>
        <a:defRPr sz="4400">
          <a:solidFill>
            <a:schemeClr val="tx2"/>
          </a:solidFill>
          <a:latin typeface="Calibri Light" pitchFamily="34" charset="0"/>
        </a:defRPr>
      </a:lvl6pPr>
      <a:lvl7pPr marL="914400" algn="l" rtl="0" fontAlgn="base">
        <a:lnSpc>
          <a:spcPct val="90000"/>
        </a:lnSpc>
        <a:spcBef>
          <a:spcPct val="0"/>
        </a:spcBef>
        <a:spcAft>
          <a:spcPct val="0"/>
        </a:spcAft>
        <a:defRPr sz="4400">
          <a:solidFill>
            <a:schemeClr val="tx2"/>
          </a:solidFill>
          <a:latin typeface="Calibri Light" pitchFamily="34" charset="0"/>
        </a:defRPr>
      </a:lvl7pPr>
      <a:lvl8pPr marL="1371600" algn="l" rtl="0" fontAlgn="base">
        <a:lnSpc>
          <a:spcPct val="90000"/>
        </a:lnSpc>
        <a:spcBef>
          <a:spcPct val="0"/>
        </a:spcBef>
        <a:spcAft>
          <a:spcPct val="0"/>
        </a:spcAft>
        <a:defRPr sz="4400">
          <a:solidFill>
            <a:schemeClr val="tx2"/>
          </a:solidFill>
          <a:latin typeface="Calibri Light" pitchFamily="34" charset="0"/>
        </a:defRPr>
      </a:lvl8pPr>
      <a:lvl9pPr marL="1828800" algn="l" rtl="0" fontAlgn="base">
        <a:lnSpc>
          <a:spcPct val="90000"/>
        </a:lnSpc>
        <a:spcBef>
          <a:spcPct val="0"/>
        </a:spcBef>
        <a:spcAft>
          <a:spcPct val="0"/>
        </a:spcAft>
        <a:defRPr sz="4400">
          <a:solidFill>
            <a:schemeClr val="tx2"/>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200" kern="1200">
          <a:solidFill>
            <a:srgbClr val="161618"/>
          </a:solidFill>
          <a:latin typeface="+mn-lt"/>
          <a:ea typeface="+mn-ea"/>
          <a:cs typeface="+mn-cs"/>
        </a:defRPr>
      </a:lvl1pPr>
      <a:lvl2pPr marL="685800" indent="-228600" algn="l" rtl="0" eaLnBrk="0" fontAlgn="base" hangingPunct="0">
        <a:lnSpc>
          <a:spcPct val="90000"/>
        </a:lnSpc>
        <a:spcBef>
          <a:spcPts val="500"/>
        </a:spcBef>
        <a:spcAft>
          <a:spcPct val="0"/>
        </a:spcAft>
        <a:buFont typeface="Calibri" pitchFamily="34" charset="0"/>
        <a:buChar char="◦"/>
        <a:defRPr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23925" y="403225"/>
            <a:ext cx="115919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923925" y="2012951"/>
            <a:ext cx="115919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923925" y="7007225"/>
            <a:ext cx="3022600" cy="401638"/>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451350" y="7007225"/>
            <a:ext cx="4537075" cy="40163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9493250" y="7007225"/>
            <a:ext cx="3022600" cy="401638"/>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718DF84-226E-425C-B965-573E7BF7F2E1}" type="slidenum">
              <a:rPr lang="en-GB"/>
              <a:pPr>
                <a:defRPr/>
              </a:pPr>
              <a:t>‹#›</a:t>
            </a:fld>
            <a:endParaRPr lang="en-GB"/>
          </a:p>
        </p:txBody>
      </p:sp>
    </p:spTree>
    <p:extLst>
      <p:ext uri="{BB962C8B-B14F-4D97-AF65-F5344CB8AC3E}">
        <p14:creationId xmlns:p14="http://schemas.microsoft.com/office/powerpoint/2010/main" val="1733748564"/>
      </p:ext>
    </p:extLst>
  </p:cSld>
  <p:clrMap bg1="lt1" tx1="dk1" bg2="lt2" tx2="dk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Lst>
  <p:hf hdr="0" ftr="0" dt="0"/>
  <p:txStyles>
    <p:title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itchFamily="34" charset="0"/>
        </a:defRPr>
      </a:lvl2pPr>
      <a:lvl3pPr algn="l" rtl="0" eaLnBrk="0" fontAlgn="base" hangingPunct="0">
        <a:lnSpc>
          <a:spcPct val="90000"/>
        </a:lnSpc>
        <a:spcBef>
          <a:spcPct val="0"/>
        </a:spcBef>
        <a:spcAft>
          <a:spcPct val="0"/>
        </a:spcAft>
        <a:defRPr sz="4400">
          <a:solidFill>
            <a:schemeClr val="tx2"/>
          </a:solidFill>
          <a:latin typeface="Calibri Light" pitchFamily="34" charset="0"/>
        </a:defRPr>
      </a:lvl3pPr>
      <a:lvl4pPr algn="l" rtl="0" eaLnBrk="0" fontAlgn="base" hangingPunct="0">
        <a:lnSpc>
          <a:spcPct val="90000"/>
        </a:lnSpc>
        <a:spcBef>
          <a:spcPct val="0"/>
        </a:spcBef>
        <a:spcAft>
          <a:spcPct val="0"/>
        </a:spcAft>
        <a:defRPr sz="4400">
          <a:solidFill>
            <a:schemeClr val="tx2"/>
          </a:solidFill>
          <a:latin typeface="Calibri Light" pitchFamily="34" charset="0"/>
        </a:defRPr>
      </a:lvl4pPr>
      <a:lvl5pPr algn="l" rtl="0" eaLnBrk="0" fontAlgn="base" hangingPunct="0">
        <a:lnSpc>
          <a:spcPct val="90000"/>
        </a:lnSpc>
        <a:spcBef>
          <a:spcPct val="0"/>
        </a:spcBef>
        <a:spcAft>
          <a:spcPct val="0"/>
        </a:spcAft>
        <a:defRPr sz="4400">
          <a:solidFill>
            <a:schemeClr val="tx2"/>
          </a:solidFill>
          <a:latin typeface="Calibri Light" pitchFamily="34" charset="0"/>
        </a:defRPr>
      </a:lvl5pPr>
      <a:lvl6pPr marL="457203" algn="l" rtl="0" fontAlgn="base">
        <a:lnSpc>
          <a:spcPct val="90000"/>
        </a:lnSpc>
        <a:spcBef>
          <a:spcPct val="0"/>
        </a:spcBef>
        <a:spcAft>
          <a:spcPct val="0"/>
        </a:spcAft>
        <a:defRPr sz="4400">
          <a:solidFill>
            <a:schemeClr val="tx2"/>
          </a:solidFill>
          <a:latin typeface="Calibri Light" pitchFamily="34" charset="0"/>
        </a:defRPr>
      </a:lvl6pPr>
      <a:lvl7pPr marL="914406" algn="l" rtl="0" fontAlgn="base">
        <a:lnSpc>
          <a:spcPct val="90000"/>
        </a:lnSpc>
        <a:spcBef>
          <a:spcPct val="0"/>
        </a:spcBef>
        <a:spcAft>
          <a:spcPct val="0"/>
        </a:spcAft>
        <a:defRPr sz="4400">
          <a:solidFill>
            <a:schemeClr val="tx2"/>
          </a:solidFill>
          <a:latin typeface="Calibri Light" pitchFamily="34" charset="0"/>
        </a:defRPr>
      </a:lvl7pPr>
      <a:lvl8pPr marL="1371610" algn="l" rtl="0" fontAlgn="base">
        <a:lnSpc>
          <a:spcPct val="90000"/>
        </a:lnSpc>
        <a:spcBef>
          <a:spcPct val="0"/>
        </a:spcBef>
        <a:spcAft>
          <a:spcPct val="0"/>
        </a:spcAft>
        <a:defRPr sz="4400">
          <a:solidFill>
            <a:schemeClr val="tx2"/>
          </a:solidFill>
          <a:latin typeface="Calibri Light" pitchFamily="34" charset="0"/>
        </a:defRPr>
      </a:lvl8pPr>
      <a:lvl9pPr marL="1828812" algn="l" rtl="0" fontAlgn="base">
        <a:lnSpc>
          <a:spcPct val="90000"/>
        </a:lnSpc>
        <a:spcBef>
          <a:spcPct val="0"/>
        </a:spcBef>
        <a:spcAft>
          <a:spcPct val="0"/>
        </a:spcAft>
        <a:defRPr sz="4400">
          <a:solidFill>
            <a:schemeClr val="tx2"/>
          </a:solidFill>
          <a:latin typeface="Calibri Light" pitchFamily="34" charset="0"/>
        </a:defRPr>
      </a:lvl9pPr>
    </p:titleStyle>
    <p:bodyStyle>
      <a:lvl1pPr marL="228602" indent="-228602" algn="l" rtl="0" eaLnBrk="0" fontAlgn="base" hangingPunct="0">
        <a:lnSpc>
          <a:spcPct val="90000"/>
        </a:lnSpc>
        <a:spcBef>
          <a:spcPts val="1000"/>
        </a:spcBef>
        <a:spcAft>
          <a:spcPct val="0"/>
        </a:spcAft>
        <a:buFont typeface="Arial" charset="0"/>
        <a:buChar char="•"/>
        <a:defRPr sz="2200" kern="1200">
          <a:solidFill>
            <a:srgbClr val="161618"/>
          </a:solidFill>
          <a:latin typeface="+mn-lt"/>
          <a:ea typeface="+mn-ea"/>
          <a:cs typeface="+mn-cs"/>
        </a:defRPr>
      </a:lvl1pPr>
      <a:lvl2pPr marL="450853" indent="-177801" algn="l" rtl="0" eaLnBrk="0" fontAlgn="base" hangingPunct="0">
        <a:lnSpc>
          <a:spcPct val="90000"/>
        </a:lnSpc>
        <a:spcBef>
          <a:spcPts val="500"/>
        </a:spcBef>
        <a:spcAft>
          <a:spcPct val="0"/>
        </a:spcAft>
        <a:buFont typeface="Courier New" pitchFamily="49" charset="0"/>
        <a:buChar char="o"/>
        <a:defRPr kern="1200">
          <a:solidFill>
            <a:schemeClr val="tx2"/>
          </a:solidFill>
          <a:latin typeface="+mn-lt"/>
          <a:ea typeface="+mn-ea"/>
          <a:cs typeface="+mn-cs"/>
        </a:defRPr>
      </a:lvl2pPr>
      <a:lvl3pPr marL="1143008" indent="-228602"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10" indent="-228602"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13" indent="-228602"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1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24" y="403225"/>
            <a:ext cx="11591931" cy="1460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923924" y="2012951"/>
            <a:ext cx="11591931" cy="4795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p:cNvSpPr>
            <a:spLocks noGrp="1"/>
          </p:cNvSpPr>
          <p:nvPr>
            <p:ph type="sldNum" sz="quarter" idx="4"/>
          </p:nvPr>
        </p:nvSpPr>
        <p:spPr>
          <a:xfrm>
            <a:off x="923924" y="6984000"/>
            <a:ext cx="11592912" cy="224292"/>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pic>
        <p:nvPicPr>
          <p:cNvPr id="4" name="Picture 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944575" y="6507002"/>
            <a:ext cx="3906066" cy="953999"/>
          </a:xfrm>
          <a:prstGeom prst="rect">
            <a:avLst/>
          </a:prstGeom>
        </p:spPr>
      </p:pic>
    </p:spTree>
    <p:extLst>
      <p:ext uri="{BB962C8B-B14F-4D97-AF65-F5344CB8AC3E}">
        <p14:creationId xmlns:p14="http://schemas.microsoft.com/office/powerpoint/2010/main" val="1659120627"/>
      </p:ext>
    </p:extLst>
  </p:cSld>
  <p:clrMap bg1="lt1" tx1="dk1" bg2="lt2" tx2="dk2" accent1="accent1" accent2="accent2" accent3="accent3" accent4="accent4" accent5="accent5" accent6="accent6" hlink="hlink" folHlink="folHlink"/>
  <p:sldLayoutIdLst>
    <p:sldLayoutId id="2147484777" r:id="rId1"/>
    <p:sldLayoutId id="2147484778" r:id="rId2"/>
    <p:sldLayoutId id="2147484779" r:id="rId3"/>
    <p:sldLayoutId id="2147484780" r:id="rId4"/>
    <p:sldLayoutId id="2147484781" r:id="rId5"/>
  </p:sldLayoutIdLst>
  <p:hf hdr="0" ftr="0" dt="0"/>
  <p:txStyles>
    <p:titleStyle>
      <a:lvl1pPr algn="l" defTabSz="914406"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5" indent="-228602" algn="l" defTabSz="914406"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85" y="402483"/>
            <a:ext cx="11591806"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23985" y="2012414"/>
            <a:ext cx="11591806"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23985" y="7006699"/>
            <a:ext cx="3023949"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0E5EEBE4-369C-47AA-8C5F-02658ED5A22B}" type="datetimeFigureOut">
              <a:rPr lang="en-GB" smtClean="0"/>
              <a:t>08/11/2021</a:t>
            </a:fld>
            <a:endParaRPr lang="en-GB"/>
          </a:p>
        </p:txBody>
      </p:sp>
      <p:sp>
        <p:nvSpPr>
          <p:cNvPr id="5" name="Footer Placeholder 4"/>
          <p:cNvSpPr>
            <a:spLocks noGrp="1"/>
          </p:cNvSpPr>
          <p:nvPr>
            <p:ph type="ftr" sz="quarter" idx="3"/>
          </p:nvPr>
        </p:nvSpPr>
        <p:spPr>
          <a:xfrm>
            <a:off x="4451926" y="7006699"/>
            <a:ext cx="4535924"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491841" y="7006699"/>
            <a:ext cx="3023949"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FF3CEA9-6BBC-40F7-B754-A73A7FDF09A9}" type="slidenum">
              <a:rPr lang="en-GB" smtClean="0"/>
              <a:t>‹#›</a:t>
            </a:fld>
            <a:endParaRPr lang="en-GB"/>
          </a:p>
        </p:txBody>
      </p:sp>
    </p:spTree>
    <p:extLst>
      <p:ext uri="{BB962C8B-B14F-4D97-AF65-F5344CB8AC3E}">
        <p14:creationId xmlns:p14="http://schemas.microsoft.com/office/powerpoint/2010/main" val="3411239933"/>
      </p:ext>
    </p:extLst>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 id="2147484795"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23925" y="403225"/>
            <a:ext cx="115919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923925" y="2012950"/>
            <a:ext cx="115919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923925" y="7007225"/>
            <a:ext cx="3022600" cy="401638"/>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451350" y="7007225"/>
            <a:ext cx="4537075" cy="40163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9493250" y="7007225"/>
            <a:ext cx="3022600" cy="401638"/>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718DF84-226E-425C-B965-573E7BF7F2E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712" r:id="rId1"/>
    <p:sldLayoutId id="2147484713" r:id="rId2"/>
    <p:sldLayoutId id="2147484714" r:id="rId3"/>
    <p:sldLayoutId id="2147484715" r:id="rId4"/>
  </p:sldLayoutIdLst>
  <p:hf hdr="0" ftr="0" dt="0"/>
  <p:txStyles>
    <p:title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itchFamily="34" charset="0"/>
        </a:defRPr>
      </a:lvl2pPr>
      <a:lvl3pPr algn="l" rtl="0" eaLnBrk="0" fontAlgn="base" hangingPunct="0">
        <a:lnSpc>
          <a:spcPct val="90000"/>
        </a:lnSpc>
        <a:spcBef>
          <a:spcPct val="0"/>
        </a:spcBef>
        <a:spcAft>
          <a:spcPct val="0"/>
        </a:spcAft>
        <a:defRPr sz="4400">
          <a:solidFill>
            <a:schemeClr val="tx2"/>
          </a:solidFill>
          <a:latin typeface="Calibri Light" pitchFamily="34" charset="0"/>
        </a:defRPr>
      </a:lvl3pPr>
      <a:lvl4pPr algn="l" rtl="0" eaLnBrk="0" fontAlgn="base" hangingPunct="0">
        <a:lnSpc>
          <a:spcPct val="90000"/>
        </a:lnSpc>
        <a:spcBef>
          <a:spcPct val="0"/>
        </a:spcBef>
        <a:spcAft>
          <a:spcPct val="0"/>
        </a:spcAft>
        <a:defRPr sz="4400">
          <a:solidFill>
            <a:schemeClr val="tx2"/>
          </a:solidFill>
          <a:latin typeface="Calibri Light" pitchFamily="34" charset="0"/>
        </a:defRPr>
      </a:lvl4pPr>
      <a:lvl5pPr algn="l" rtl="0" eaLnBrk="0" fontAlgn="base" hangingPunct="0">
        <a:lnSpc>
          <a:spcPct val="90000"/>
        </a:lnSpc>
        <a:spcBef>
          <a:spcPct val="0"/>
        </a:spcBef>
        <a:spcAft>
          <a:spcPct val="0"/>
        </a:spcAft>
        <a:defRPr sz="4400">
          <a:solidFill>
            <a:schemeClr val="tx2"/>
          </a:solidFill>
          <a:latin typeface="Calibri Light" pitchFamily="34" charset="0"/>
        </a:defRPr>
      </a:lvl5pPr>
      <a:lvl6pPr marL="457200" algn="l" rtl="0" fontAlgn="base">
        <a:lnSpc>
          <a:spcPct val="90000"/>
        </a:lnSpc>
        <a:spcBef>
          <a:spcPct val="0"/>
        </a:spcBef>
        <a:spcAft>
          <a:spcPct val="0"/>
        </a:spcAft>
        <a:defRPr sz="4400">
          <a:solidFill>
            <a:schemeClr val="tx2"/>
          </a:solidFill>
          <a:latin typeface="Calibri Light" pitchFamily="34" charset="0"/>
        </a:defRPr>
      </a:lvl6pPr>
      <a:lvl7pPr marL="914400" algn="l" rtl="0" fontAlgn="base">
        <a:lnSpc>
          <a:spcPct val="90000"/>
        </a:lnSpc>
        <a:spcBef>
          <a:spcPct val="0"/>
        </a:spcBef>
        <a:spcAft>
          <a:spcPct val="0"/>
        </a:spcAft>
        <a:defRPr sz="4400">
          <a:solidFill>
            <a:schemeClr val="tx2"/>
          </a:solidFill>
          <a:latin typeface="Calibri Light" pitchFamily="34" charset="0"/>
        </a:defRPr>
      </a:lvl7pPr>
      <a:lvl8pPr marL="1371600" algn="l" rtl="0" fontAlgn="base">
        <a:lnSpc>
          <a:spcPct val="90000"/>
        </a:lnSpc>
        <a:spcBef>
          <a:spcPct val="0"/>
        </a:spcBef>
        <a:spcAft>
          <a:spcPct val="0"/>
        </a:spcAft>
        <a:defRPr sz="4400">
          <a:solidFill>
            <a:schemeClr val="tx2"/>
          </a:solidFill>
          <a:latin typeface="Calibri Light" pitchFamily="34" charset="0"/>
        </a:defRPr>
      </a:lvl8pPr>
      <a:lvl9pPr marL="1828800" algn="l" rtl="0" fontAlgn="base">
        <a:lnSpc>
          <a:spcPct val="90000"/>
        </a:lnSpc>
        <a:spcBef>
          <a:spcPct val="0"/>
        </a:spcBef>
        <a:spcAft>
          <a:spcPct val="0"/>
        </a:spcAft>
        <a:defRPr sz="4400">
          <a:solidFill>
            <a:schemeClr val="tx2"/>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200" kern="1200">
          <a:solidFill>
            <a:srgbClr val="161618"/>
          </a:solidFill>
          <a:latin typeface="+mn-lt"/>
          <a:ea typeface="+mn-ea"/>
          <a:cs typeface="+mn-cs"/>
        </a:defRPr>
      </a:lvl1pPr>
      <a:lvl2pPr marL="450850" indent="-177800" algn="l" rtl="0" eaLnBrk="0" fontAlgn="base" hangingPunct="0">
        <a:lnSpc>
          <a:spcPct val="90000"/>
        </a:lnSpc>
        <a:spcBef>
          <a:spcPts val="500"/>
        </a:spcBef>
        <a:spcAft>
          <a:spcPct val="0"/>
        </a:spcAft>
        <a:buFont typeface="Courier New" pitchFamily="49" charset="0"/>
        <a:buChar char="o"/>
        <a:defRPr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24" y="403225"/>
            <a:ext cx="11591930" cy="1460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923924" y="2012950"/>
            <a:ext cx="11591930" cy="4795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p:cNvSpPr>
            <a:spLocks noGrp="1"/>
          </p:cNvSpPr>
          <p:nvPr>
            <p:ph type="sldNum" sz="quarter" idx="4"/>
          </p:nvPr>
        </p:nvSpPr>
        <p:spPr>
          <a:xfrm>
            <a:off x="923924" y="6984000"/>
            <a:ext cx="11592912" cy="224292"/>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pic>
        <p:nvPicPr>
          <p:cNvPr id="4" name="Picture 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944575" y="6507000"/>
            <a:ext cx="3906066" cy="954000"/>
          </a:xfrm>
          <a:prstGeom prst="rect">
            <a:avLst/>
          </a:prstGeom>
        </p:spPr>
      </p:pic>
    </p:spTree>
    <p:extLst>
      <p:ext uri="{BB962C8B-B14F-4D97-AF65-F5344CB8AC3E}">
        <p14:creationId xmlns:p14="http://schemas.microsoft.com/office/powerpoint/2010/main" val="2347203032"/>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5" r:id="rId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1968"/>
            <a:ext cx="13439775" cy="7555741"/>
          </a:xfrm>
          <a:prstGeom prst="rect">
            <a:avLst/>
          </a:prstGeom>
        </p:spPr>
      </p:pic>
      <p:sp>
        <p:nvSpPr>
          <p:cNvPr id="2" name="Title Placeholder 1"/>
          <p:cNvSpPr>
            <a:spLocks noGrp="1"/>
          </p:cNvSpPr>
          <p:nvPr>
            <p:ph type="title"/>
          </p:nvPr>
        </p:nvSpPr>
        <p:spPr>
          <a:xfrm>
            <a:off x="923924" y="403225"/>
            <a:ext cx="11765381" cy="1460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923924" y="2012951"/>
            <a:ext cx="11765381" cy="4795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p:cNvSpPr>
            <a:spLocks noGrp="1"/>
          </p:cNvSpPr>
          <p:nvPr>
            <p:ph type="sldNum" sz="quarter" idx="4"/>
          </p:nvPr>
        </p:nvSpPr>
        <p:spPr>
          <a:xfrm>
            <a:off x="923924" y="6984000"/>
            <a:ext cx="11765380" cy="250989"/>
          </a:xfrm>
          <a:prstGeom prst="rect">
            <a:avLst/>
          </a:prstGeom>
        </p:spPr>
        <p:txBody>
          <a:bodyPr vert="horz" lIns="91440" tIns="45720" rIns="91440" bIns="45720" rtlCol="0" anchor="ctr"/>
          <a:lstStyle>
            <a:lvl1pPr algn="ctr">
              <a:defRPr sz="1200">
                <a:solidFill>
                  <a:schemeClr val="tx1">
                    <a:tint val="75000"/>
                  </a:schemeClr>
                </a:solidFill>
              </a:defRPr>
            </a:lvl1pPr>
          </a:lstStyle>
          <a:p>
            <a:fld id="{D0811DE3-8CB0-4F6C-B12C-D655FEC694D4}" type="slidenum">
              <a:rPr lang="en-GB" smtClean="0"/>
              <a:pPr/>
              <a:t>‹#›</a:t>
            </a:fld>
            <a:endParaRPr lang="en-GB"/>
          </a:p>
        </p:txBody>
      </p:sp>
    </p:spTree>
    <p:extLst>
      <p:ext uri="{BB962C8B-B14F-4D97-AF65-F5344CB8AC3E}">
        <p14:creationId xmlns:p14="http://schemas.microsoft.com/office/powerpoint/2010/main" val="3355156265"/>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5" r:id="rId5"/>
  </p:sldLayoutIdLst>
  <p:hf hdr="0" ftr="0" dt="0"/>
  <p:txStyles>
    <p:titleStyle>
      <a:lvl1pPr algn="l" defTabSz="914406"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200" kern="1200">
          <a:solidFill>
            <a:schemeClr val="accent2">
              <a:lumMod val="10000"/>
            </a:schemeClr>
          </a:solidFill>
          <a:latin typeface="+mn-lt"/>
          <a:ea typeface="+mn-ea"/>
          <a:cs typeface="+mn-cs"/>
        </a:defRPr>
      </a:lvl1pPr>
      <a:lvl2pPr marL="685805" indent="-228602" algn="l" defTabSz="914406" rtl="0" eaLnBrk="1" latinLnBrk="0" hangingPunct="1">
        <a:lnSpc>
          <a:spcPct val="90000"/>
        </a:lnSpc>
        <a:spcBef>
          <a:spcPts val="500"/>
        </a:spcBef>
        <a:buFont typeface="Calibri" panose="020F0502020204030204" pitchFamily="34" charset="0"/>
        <a:buChar char="◦"/>
        <a:defRPr sz="1800" kern="1200">
          <a:solidFill>
            <a:schemeClr val="tx2"/>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8931D5CC-5302-4D36-8022-64BC1B5537E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0" y="1588"/>
            <a:ext cx="13439775"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4787B04B-537C-4286-B310-5B9D82387DBB}"/>
              </a:ext>
            </a:extLst>
          </p:cNvPr>
          <p:cNvSpPr>
            <a:spLocks noGrp="1"/>
          </p:cNvSpPr>
          <p:nvPr>
            <p:ph type="title"/>
          </p:nvPr>
        </p:nvSpPr>
        <p:spPr bwMode="auto">
          <a:xfrm>
            <a:off x="923926" y="403225"/>
            <a:ext cx="1176496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id="{9CC4289D-2EE3-4D3D-B46D-2D32115319B8}"/>
              </a:ext>
            </a:extLst>
          </p:cNvPr>
          <p:cNvSpPr>
            <a:spLocks noGrp="1"/>
          </p:cNvSpPr>
          <p:nvPr>
            <p:ph type="body" idx="1"/>
          </p:nvPr>
        </p:nvSpPr>
        <p:spPr bwMode="auto">
          <a:xfrm>
            <a:off x="923926" y="2012951"/>
            <a:ext cx="11764963"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5" name="Slide Number Placeholder 4">
            <a:extLst>
              <a:ext uri="{FF2B5EF4-FFF2-40B4-BE49-F238E27FC236}">
                <a16:creationId xmlns:a16="http://schemas.microsoft.com/office/drawing/2014/main" id="{005CCB32-F0B0-42A7-AA84-4B2BBAD9621E}"/>
              </a:ext>
            </a:extLst>
          </p:cNvPr>
          <p:cNvSpPr>
            <a:spLocks noGrp="1"/>
          </p:cNvSpPr>
          <p:nvPr>
            <p:ph type="sldNum" sz="quarter" idx="4"/>
          </p:nvPr>
        </p:nvSpPr>
        <p:spPr>
          <a:xfrm>
            <a:off x="923926" y="6983414"/>
            <a:ext cx="11764963" cy="2508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D9E"/>
                </a:solidFill>
              </a:defRPr>
            </a:lvl1pPr>
          </a:lstStyle>
          <a:p>
            <a:pPr>
              <a:defRPr/>
            </a:pPr>
            <a:fld id="{47351767-519C-48B6-AF62-F51D167E631F}" type="slidenum">
              <a:rPr lang="en-GB" altLang="en-US"/>
              <a:pPr>
                <a:defRPr/>
              </a:pPr>
              <a:t>‹#›</a:t>
            </a:fld>
            <a:endParaRPr lang="en-GB" altLang="en-US"/>
          </a:p>
        </p:txBody>
      </p:sp>
    </p:spTree>
    <p:extLst>
      <p:ext uri="{BB962C8B-B14F-4D97-AF65-F5344CB8AC3E}">
        <p14:creationId xmlns:p14="http://schemas.microsoft.com/office/powerpoint/2010/main" val="1017937608"/>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Lst>
  <p:hf hdr="0" ftr="0" dt="0"/>
  <p:txStyles>
    <p:title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itchFamily="34" charset="0"/>
        </a:defRPr>
      </a:lvl2pPr>
      <a:lvl3pPr algn="l" rtl="0" eaLnBrk="0" fontAlgn="base" hangingPunct="0">
        <a:lnSpc>
          <a:spcPct val="90000"/>
        </a:lnSpc>
        <a:spcBef>
          <a:spcPct val="0"/>
        </a:spcBef>
        <a:spcAft>
          <a:spcPct val="0"/>
        </a:spcAft>
        <a:defRPr sz="4400">
          <a:solidFill>
            <a:schemeClr val="tx2"/>
          </a:solidFill>
          <a:latin typeface="Calibri Light" pitchFamily="34" charset="0"/>
        </a:defRPr>
      </a:lvl3pPr>
      <a:lvl4pPr algn="l" rtl="0" eaLnBrk="0" fontAlgn="base" hangingPunct="0">
        <a:lnSpc>
          <a:spcPct val="90000"/>
        </a:lnSpc>
        <a:spcBef>
          <a:spcPct val="0"/>
        </a:spcBef>
        <a:spcAft>
          <a:spcPct val="0"/>
        </a:spcAft>
        <a:defRPr sz="4400">
          <a:solidFill>
            <a:schemeClr val="tx2"/>
          </a:solidFill>
          <a:latin typeface="Calibri Light" pitchFamily="34" charset="0"/>
        </a:defRPr>
      </a:lvl4pPr>
      <a:lvl5pPr algn="l" rtl="0" eaLnBrk="0" fontAlgn="base" hangingPunct="0">
        <a:lnSpc>
          <a:spcPct val="90000"/>
        </a:lnSpc>
        <a:spcBef>
          <a:spcPct val="0"/>
        </a:spcBef>
        <a:spcAft>
          <a:spcPct val="0"/>
        </a:spcAft>
        <a:defRPr sz="4400">
          <a:solidFill>
            <a:schemeClr val="tx2"/>
          </a:solidFill>
          <a:latin typeface="Calibri Light" pitchFamily="34" charset="0"/>
        </a:defRPr>
      </a:lvl5pPr>
      <a:lvl6pPr marL="457203" algn="l" rtl="0" fontAlgn="base">
        <a:lnSpc>
          <a:spcPct val="90000"/>
        </a:lnSpc>
        <a:spcBef>
          <a:spcPct val="0"/>
        </a:spcBef>
        <a:spcAft>
          <a:spcPct val="0"/>
        </a:spcAft>
        <a:defRPr sz="4400">
          <a:solidFill>
            <a:schemeClr val="tx2"/>
          </a:solidFill>
          <a:latin typeface="Calibri Light" pitchFamily="34" charset="0"/>
        </a:defRPr>
      </a:lvl6pPr>
      <a:lvl7pPr marL="914406" algn="l" rtl="0" fontAlgn="base">
        <a:lnSpc>
          <a:spcPct val="90000"/>
        </a:lnSpc>
        <a:spcBef>
          <a:spcPct val="0"/>
        </a:spcBef>
        <a:spcAft>
          <a:spcPct val="0"/>
        </a:spcAft>
        <a:defRPr sz="4400">
          <a:solidFill>
            <a:schemeClr val="tx2"/>
          </a:solidFill>
          <a:latin typeface="Calibri Light" pitchFamily="34" charset="0"/>
        </a:defRPr>
      </a:lvl7pPr>
      <a:lvl8pPr marL="1371610" algn="l" rtl="0" fontAlgn="base">
        <a:lnSpc>
          <a:spcPct val="90000"/>
        </a:lnSpc>
        <a:spcBef>
          <a:spcPct val="0"/>
        </a:spcBef>
        <a:spcAft>
          <a:spcPct val="0"/>
        </a:spcAft>
        <a:defRPr sz="4400">
          <a:solidFill>
            <a:schemeClr val="tx2"/>
          </a:solidFill>
          <a:latin typeface="Calibri Light" pitchFamily="34" charset="0"/>
        </a:defRPr>
      </a:lvl8pPr>
      <a:lvl9pPr marL="1828812" algn="l" rtl="0" fontAlgn="base">
        <a:lnSpc>
          <a:spcPct val="90000"/>
        </a:lnSpc>
        <a:spcBef>
          <a:spcPct val="0"/>
        </a:spcBef>
        <a:spcAft>
          <a:spcPct val="0"/>
        </a:spcAft>
        <a:defRPr sz="4400">
          <a:solidFill>
            <a:schemeClr val="tx2"/>
          </a:solidFill>
          <a:latin typeface="Calibri Light" pitchFamily="34" charset="0"/>
        </a:defRPr>
      </a:lvl9pPr>
    </p:titleStyle>
    <p:bodyStyle>
      <a:lvl1pPr marL="228602" indent="-228602" algn="l" rtl="0" eaLnBrk="0" fontAlgn="base" hangingPunct="0">
        <a:lnSpc>
          <a:spcPct val="90000"/>
        </a:lnSpc>
        <a:spcBef>
          <a:spcPts val="1000"/>
        </a:spcBef>
        <a:spcAft>
          <a:spcPct val="0"/>
        </a:spcAft>
        <a:buFont typeface="Arial" panose="020B0604020202020204" pitchFamily="34" charset="0"/>
        <a:buChar char="•"/>
        <a:defRPr sz="2200" kern="1200">
          <a:solidFill>
            <a:srgbClr val="161618"/>
          </a:solidFill>
          <a:latin typeface="+mn-lt"/>
          <a:ea typeface="+mn-ea"/>
          <a:cs typeface="+mn-cs"/>
        </a:defRPr>
      </a:lvl1pPr>
      <a:lvl2pPr marL="685805" indent="-228602" algn="l" rtl="0" eaLnBrk="0" fontAlgn="base" hangingPunct="0">
        <a:lnSpc>
          <a:spcPct val="90000"/>
        </a:lnSpc>
        <a:spcBef>
          <a:spcPts val="500"/>
        </a:spcBef>
        <a:spcAft>
          <a:spcPct val="0"/>
        </a:spcAft>
        <a:buFont typeface="Calibri" panose="020F0502020204030204" pitchFamily="34" charset="0"/>
        <a:buChar char="◦"/>
        <a:defRPr kern="1200">
          <a:solidFill>
            <a:schemeClr val="tx2"/>
          </a:solidFill>
          <a:latin typeface="+mn-lt"/>
          <a:ea typeface="+mn-ea"/>
          <a:cs typeface="+mn-cs"/>
        </a:defRPr>
      </a:lvl2pPr>
      <a:lvl3pPr marL="1143008" indent="-228602"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10" indent="-228602"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13" indent="-228602"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1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23925" y="403225"/>
            <a:ext cx="115919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923925" y="2012951"/>
            <a:ext cx="115919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923925" y="7007225"/>
            <a:ext cx="3022600" cy="401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451350" y="7007225"/>
            <a:ext cx="4537075" cy="401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9493250" y="7007225"/>
            <a:ext cx="3022600" cy="401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D9E"/>
                </a:solidFill>
              </a:defRPr>
            </a:lvl1pPr>
          </a:lstStyle>
          <a:p>
            <a:pPr>
              <a:defRPr/>
            </a:pPr>
            <a:fld id="{D0ACD7A5-5EFC-4E16-A2FE-46D7519EC4C6}" type="slidenum">
              <a:rPr lang="en-GB" altLang="en-US"/>
              <a:pPr>
                <a:defRPr/>
              </a:pPr>
              <a:t>‹#›</a:t>
            </a:fld>
            <a:endParaRPr lang="en-GB" altLang="en-US"/>
          </a:p>
        </p:txBody>
      </p:sp>
    </p:spTree>
    <p:extLst>
      <p:ext uri="{BB962C8B-B14F-4D97-AF65-F5344CB8AC3E}">
        <p14:creationId xmlns:p14="http://schemas.microsoft.com/office/powerpoint/2010/main" val="618410181"/>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Lst>
  <p:hf hdr="0" ftr="0" dt="0"/>
  <p:txStyles>
    <p:title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5pPr>
      <a:lvl6pPr marL="457203" algn="l" rtl="0" fontAlgn="base">
        <a:lnSpc>
          <a:spcPct val="90000"/>
        </a:lnSpc>
        <a:spcBef>
          <a:spcPct val="0"/>
        </a:spcBef>
        <a:spcAft>
          <a:spcPct val="0"/>
        </a:spcAft>
        <a:defRPr sz="4400">
          <a:solidFill>
            <a:schemeClr val="tx2"/>
          </a:solidFill>
          <a:latin typeface="Calibri Light" panose="020F0302020204030204" pitchFamily="34" charset="0"/>
        </a:defRPr>
      </a:lvl6pPr>
      <a:lvl7pPr marL="914406" algn="l" rtl="0" fontAlgn="base">
        <a:lnSpc>
          <a:spcPct val="90000"/>
        </a:lnSpc>
        <a:spcBef>
          <a:spcPct val="0"/>
        </a:spcBef>
        <a:spcAft>
          <a:spcPct val="0"/>
        </a:spcAft>
        <a:defRPr sz="4400">
          <a:solidFill>
            <a:schemeClr val="tx2"/>
          </a:solidFill>
          <a:latin typeface="Calibri Light" panose="020F0302020204030204" pitchFamily="34" charset="0"/>
        </a:defRPr>
      </a:lvl7pPr>
      <a:lvl8pPr marL="1371610" algn="l" rtl="0" fontAlgn="base">
        <a:lnSpc>
          <a:spcPct val="90000"/>
        </a:lnSpc>
        <a:spcBef>
          <a:spcPct val="0"/>
        </a:spcBef>
        <a:spcAft>
          <a:spcPct val="0"/>
        </a:spcAft>
        <a:defRPr sz="4400">
          <a:solidFill>
            <a:schemeClr val="tx2"/>
          </a:solidFill>
          <a:latin typeface="Calibri Light" panose="020F0302020204030204" pitchFamily="34" charset="0"/>
        </a:defRPr>
      </a:lvl8pPr>
      <a:lvl9pPr marL="1828812" algn="l" rtl="0" fontAlgn="base">
        <a:lnSpc>
          <a:spcPct val="90000"/>
        </a:lnSpc>
        <a:spcBef>
          <a:spcPct val="0"/>
        </a:spcBef>
        <a:spcAft>
          <a:spcPct val="0"/>
        </a:spcAft>
        <a:defRPr sz="4400">
          <a:solidFill>
            <a:schemeClr val="tx2"/>
          </a:solidFill>
          <a:latin typeface="Calibri Light" panose="020F0302020204030204" pitchFamily="34" charset="0"/>
        </a:defRPr>
      </a:lvl9pPr>
    </p:titleStyle>
    <p:bodyStyle>
      <a:lvl1pPr marL="228602" indent="-228602" algn="l" rtl="0" eaLnBrk="0" fontAlgn="base" hangingPunct="0">
        <a:lnSpc>
          <a:spcPct val="90000"/>
        </a:lnSpc>
        <a:spcBef>
          <a:spcPts val="1000"/>
        </a:spcBef>
        <a:spcAft>
          <a:spcPct val="0"/>
        </a:spcAft>
        <a:buFont typeface="Arial" panose="020B0604020202020204" pitchFamily="34" charset="0"/>
        <a:buChar char="•"/>
        <a:defRPr sz="2200" kern="1200">
          <a:solidFill>
            <a:srgbClr val="161618"/>
          </a:solidFill>
          <a:latin typeface="+mn-lt"/>
          <a:ea typeface="+mn-ea"/>
          <a:cs typeface="+mn-cs"/>
        </a:defRPr>
      </a:lvl1pPr>
      <a:lvl2pPr marL="450853" indent="-177801" algn="l" rtl="0" eaLnBrk="0" fontAlgn="base" hangingPunct="0">
        <a:lnSpc>
          <a:spcPct val="90000"/>
        </a:lnSpc>
        <a:spcBef>
          <a:spcPts val="500"/>
        </a:spcBef>
        <a:spcAft>
          <a:spcPct val="0"/>
        </a:spcAft>
        <a:buFont typeface="Courier New" panose="02070309020205020404" pitchFamily="49" charset="0"/>
        <a:buChar char="o"/>
        <a:defRPr kern="1200">
          <a:solidFill>
            <a:schemeClr val="tx2"/>
          </a:solidFill>
          <a:latin typeface="+mn-lt"/>
          <a:ea typeface="+mn-ea"/>
          <a:cs typeface="+mn-cs"/>
        </a:defRPr>
      </a:lvl2pPr>
      <a:lvl3pPr marL="1143008" indent="-228602"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10" indent="-228602"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13" indent="-228602"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1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3924" y="403225"/>
            <a:ext cx="11591931" cy="1460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923924" y="2012951"/>
            <a:ext cx="11591931" cy="4795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923923" y="7007225"/>
            <a:ext cx="3023201" cy="4016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451990" y="7007225"/>
            <a:ext cx="453579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492653" y="7007225"/>
            <a:ext cx="3023201"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47CAED4D-99BD-433F-AC08-880757FDEF9B}" type="slidenum">
              <a:rPr lang="en-GB" smtClean="0"/>
              <a:t>‹#›</a:t>
            </a:fld>
            <a:endParaRPr lang="en-GB"/>
          </a:p>
        </p:txBody>
      </p:sp>
    </p:spTree>
    <p:extLst>
      <p:ext uri="{BB962C8B-B14F-4D97-AF65-F5344CB8AC3E}">
        <p14:creationId xmlns:p14="http://schemas.microsoft.com/office/powerpoint/2010/main" val="3593801408"/>
      </p:ext>
    </p:extLst>
  </p:cSld>
  <p:clrMap bg1="lt1" tx1="dk1" bg2="lt2" tx2="dk2" accent1="accent1" accent2="accent2" accent3="accent3" accent4="accent4" accent5="accent5" accent6="accent6" hlink="hlink" folHlink="folHlink"/>
  <p:sldLayoutIdLst>
    <p:sldLayoutId id="2147484751" r:id="rId1"/>
    <p:sldLayoutId id="2147484752" r:id="rId2"/>
    <p:sldLayoutId id="2147484753" r:id="rId3"/>
    <p:sldLayoutId id="2147484754" r:id="rId4"/>
  </p:sldLayoutIdLst>
  <p:hf hdr="0" ftr="0" dt="0"/>
  <p:txStyles>
    <p:titleStyle>
      <a:lvl1pPr algn="l" defTabSz="914406"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200" kern="1200">
          <a:solidFill>
            <a:schemeClr val="accent2">
              <a:lumMod val="10000"/>
            </a:schemeClr>
          </a:solidFill>
          <a:latin typeface="+mn-lt"/>
          <a:ea typeface="+mn-ea"/>
          <a:cs typeface="+mn-cs"/>
        </a:defRPr>
      </a:lvl1pPr>
      <a:lvl2pPr marL="450853" indent="-177801" algn="l" defTabSz="914406"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1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20"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6"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10"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E31C4751-C2E0-478C-95A2-B95CE7575A12}"/>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0" y="1588"/>
            <a:ext cx="13439775"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171BF158-D817-4375-B7BB-EB85174E2022}"/>
              </a:ext>
            </a:extLst>
          </p:cNvPr>
          <p:cNvSpPr>
            <a:spLocks noGrp="1"/>
          </p:cNvSpPr>
          <p:nvPr>
            <p:ph type="title"/>
          </p:nvPr>
        </p:nvSpPr>
        <p:spPr bwMode="auto">
          <a:xfrm>
            <a:off x="923925" y="403225"/>
            <a:ext cx="1176496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id="{3C3E62C7-8A07-48A9-88E3-8521304665EA}"/>
              </a:ext>
            </a:extLst>
          </p:cNvPr>
          <p:cNvSpPr>
            <a:spLocks noGrp="1"/>
          </p:cNvSpPr>
          <p:nvPr>
            <p:ph type="body" idx="1"/>
          </p:nvPr>
        </p:nvSpPr>
        <p:spPr bwMode="auto">
          <a:xfrm>
            <a:off x="923925" y="2012950"/>
            <a:ext cx="11764963"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5" name="Slide Number Placeholder 4">
            <a:extLst>
              <a:ext uri="{FF2B5EF4-FFF2-40B4-BE49-F238E27FC236}">
                <a16:creationId xmlns:a16="http://schemas.microsoft.com/office/drawing/2014/main" id="{465413D0-2265-4D42-ACAD-CA295C0AD24D}"/>
              </a:ext>
            </a:extLst>
          </p:cNvPr>
          <p:cNvSpPr>
            <a:spLocks noGrp="1"/>
          </p:cNvSpPr>
          <p:nvPr>
            <p:ph type="sldNum" sz="quarter" idx="4"/>
          </p:nvPr>
        </p:nvSpPr>
        <p:spPr>
          <a:xfrm>
            <a:off x="923925" y="6983413"/>
            <a:ext cx="11764963" cy="250825"/>
          </a:xfrm>
          <a:prstGeom prst="rect">
            <a:avLst/>
          </a:prstGeom>
        </p:spPr>
        <p:txBody>
          <a:bodyPr vert="horz" wrap="square" lIns="91422" tIns="45712" rIns="91422" bIns="45712" numCol="1" anchor="ctr" anchorCtr="0" compatLnSpc="1">
            <a:prstTxWarp prst="textNoShape">
              <a:avLst/>
            </a:prstTxWarp>
          </a:bodyPr>
          <a:lstStyle>
            <a:lvl1pPr algn="ctr">
              <a:defRPr sz="1300">
                <a:solidFill>
                  <a:srgbClr val="898D9E"/>
                </a:solidFill>
              </a:defRPr>
            </a:lvl1pPr>
          </a:lstStyle>
          <a:p>
            <a:fld id="{5ECE5593-16A6-4FA3-9E2B-2A832D73F7FC}" type="slidenum">
              <a:rPr lang="en-GB" altLang="en-US"/>
              <a:pPr/>
              <a:t>‹#›</a:t>
            </a:fld>
            <a:endParaRPr lang="en-GB" altLang="en-US"/>
          </a:p>
        </p:txBody>
      </p:sp>
    </p:spTree>
    <p:extLst>
      <p:ext uri="{BB962C8B-B14F-4D97-AF65-F5344CB8AC3E}">
        <p14:creationId xmlns:p14="http://schemas.microsoft.com/office/powerpoint/2010/main" val="1131793482"/>
      </p:ext>
    </p:extLst>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Lst>
  <p:hf hdr="0" ftr="0" dt="0"/>
  <p:txStyles>
    <p:titleStyle>
      <a:lvl1pPr algn="l" rtl="0" eaLnBrk="0" fontAlgn="base" hangingPunct="0">
        <a:lnSpc>
          <a:spcPct val="90000"/>
        </a:lnSpc>
        <a:spcBef>
          <a:spcPct val="0"/>
        </a:spcBef>
        <a:spcAft>
          <a:spcPct val="0"/>
        </a:spcAft>
        <a:defRPr sz="4500" kern="1200">
          <a:solidFill>
            <a:schemeClr val="tx2"/>
          </a:solidFill>
          <a:latin typeface="+mj-lt"/>
          <a:ea typeface="+mj-ea"/>
          <a:cs typeface="+mj-cs"/>
        </a:defRPr>
      </a:lvl1pPr>
      <a:lvl2pPr algn="l" rtl="0" eaLnBrk="0" fontAlgn="base" hangingPunct="0">
        <a:lnSpc>
          <a:spcPct val="90000"/>
        </a:lnSpc>
        <a:spcBef>
          <a:spcPct val="0"/>
        </a:spcBef>
        <a:spcAft>
          <a:spcPct val="0"/>
        </a:spcAft>
        <a:defRPr sz="4500">
          <a:solidFill>
            <a:schemeClr val="tx2"/>
          </a:solidFill>
          <a:latin typeface="Calibri Light" pitchFamily="34" charset="0"/>
        </a:defRPr>
      </a:lvl2pPr>
      <a:lvl3pPr algn="l" rtl="0" eaLnBrk="0" fontAlgn="base" hangingPunct="0">
        <a:lnSpc>
          <a:spcPct val="90000"/>
        </a:lnSpc>
        <a:spcBef>
          <a:spcPct val="0"/>
        </a:spcBef>
        <a:spcAft>
          <a:spcPct val="0"/>
        </a:spcAft>
        <a:defRPr sz="4500">
          <a:solidFill>
            <a:schemeClr val="tx2"/>
          </a:solidFill>
          <a:latin typeface="Calibri Light" pitchFamily="34" charset="0"/>
        </a:defRPr>
      </a:lvl3pPr>
      <a:lvl4pPr algn="l" rtl="0" eaLnBrk="0" fontAlgn="base" hangingPunct="0">
        <a:lnSpc>
          <a:spcPct val="90000"/>
        </a:lnSpc>
        <a:spcBef>
          <a:spcPct val="0"/>
        </a:spcBef>
        <a:spcAft>
          <a:spcPct val="0"/>
        </a:spcAft>
        <a:defRPr sz="4500">
          <a:solidFill>
            <a:schemeClr val="tx2"/>
          </a:solidFill>
          <a:latin typeface="Calibri Light" pitchFamily="34" charset="0"/>
        </a:defRPr>
      </a:lvl4pPr>
      <a:lvl5pPr algn="l" rtl="0" eaLnBrk="0" fontAlgn="base" hangingPunct="0">
        <a:lnSpc>
          <a:spcPct val="90000"/>
        </a:lnSpc>
        <a:spcBef>
          <a:spcPct val="0"/>
        </a:spcBef>
        <a:spcAft>
          <a:spcPct val="0"/>
        </a:spcAft>
        <a:defRPr sz="4500">
          <a:solidFill>
            <a:schemeClr val="tx2"/>
          </a:solidFill>
          <a:latin typeface="Calibri Light" pitchFamily="34" charset="0"/>
        </a:defRPr>
      </a:lvl5pPr>
      <a:lvl6pPr marL="457116" algn="l" rtl="0" fontAlgn="base">
        <a:lnSpc>
          <a:spcPct val="90000"/>
        </a:lnSpc>
        <a:spcBef>
          <a:spcPct val="0"/>
        </a:spcBef>
        <a:spcAft>
          <a:spcPct val="0"/>
        </a:spcAft>
        <a:defRPr sz="4500">
          <a:solidFill>
            <a:schemeClr val="tx2"/>
          </a:solidFill>
          <a:latin typeface="Calibri Light" pitchFamily="34" charset="0"/>
        </a:defRPr>
      </a:lvl6pPr>
      <a:lvl7pPr marL="914235" algn="l" rtl="0" fontAlgn="base">
        <a:lnSpc>
          <a:spcPct val="90000"/>
        </a:lnSpc>
        <a:spcBef>
          <a:spcPct val="0"/>
        </a:spcBef>
        <a:spcAft>
          <a:spcPct val="0"/>
        </a:spcAft>
        <a:defRPr sz="4500">
          <a:solidFill>
            <a:schemeClr val="tx2"/>
          </a:solidFill>
          <a:latin typeface="Calibri Light" pitchFamily="34" charset="0"/>
        </a:defRPr>
      </a:lvl7pPr>
      <a:lvl8pPr marL="1371350" algn="l" rtl="0" fontAlgn="base">
        <a:lnSpc>
          <a:spcPct val="90000"/>
        </a:lnSpc>
        <a:spcBef>
          <a:spcPct val="0"/>
        </a:spcBef>
        <a:spcAft>
          <a:spcPct val="0"/>
        </a:spcAft>
        <a:defRPr sz="4500">
          <a:solidFill>
            <a:schemeClr val="tx2"/>
          </a:solidFill>
          <a:latin typeface="Calibri Light" pitchFamily="34" charset="0"/>
        </a:defRPr>
      </a:lvl8pPr>
      <a:lvl9pPr marL="1828470" algn="l" rtl="0" fontAlgn="base">
        <a:lnSpc>
          <a:spcPct val="90000"/>
        </a:lnSpc>
        <a:spcBef>
          <a:spcPct val="0"/>
        </a:spcBef>
        <a:spcAft>
          <a:spcPct val="0"/>
        </a:spcAft>
        <a:defRPr sz="4500">
          <a:solidFill>
            <a:schemeClr val="tx2"/>
          </a:solidFill>
          <a:latin typeface="Calibri Light" pitchFamily="34" charset="0"/>
        </a:defRPr>
      </a:lvl9pPr>
    </p:titleStyle>
    <p:bodyStyle>
      <a:lvl1pPr marL="227013" indent="-227013" algn="l" rtl="0" eaLnBrk="0" fontAlgn="base" hangingPunct="0">
        <a:lnSpc>
          <a:spcPct val="90000"/>
        </a:lnSpc>
        <a:spcBef>
          <a:spcPts val="1000"/>
        </a:spcBef>
        <a:spcAft>
          <a:spcPct val="0"/>
        </a:spcAft>
        <a:buFont typeface="Arial" panose="020B0604020202020204" pitchFamily="34" charset="0"/>
        <a:buChar char="•"/>
        <a:defRPr sz="2300" kern="1200">
          <a:solidFill>
            <a:srgbClr val="161618"/>
          </a:solidFill>
          <a:latin typeface="+mn-lt"/>
          <a:ea typeface="+mn-ea"/>
          <a:cs typeface="+mn-cs"/>
        </a:defRPr>
      </a:lvl1pPr>
      <a:lvl2pPr marL="684213" indent="-227013" algn="l" rtl="0" eaLnBrk="0" fontAlgn="base" hangingPunct="0">
        <a:lnSpc>
          <a:spcPct val="90000"/>
        </a:lnSpc>
        <a:spcBef>
          <a:spcPts val="500"/>
        </a:spcBef>
        <a:spcAft>
          <a:spcPct val="0"/>
        </a:spcAft>
        <a:buFont typeface="Calibri" panose="020F0502020204030204" pitchFamily="34" charset="0"/>
        <a:buChar char="◦"/>
        <a:defRPr kern="1200">
          <a:solidFill>
            <a:schemeClr val="tx2"/>
          </a:solidFill>
          <a:latin typeface="+mn-lt"/>
          <a:ea typeface="+mn-ea"/>
          <a:cs typeface="+mn-cs"/>
        </a:defRPr>
      </a:lvl2pPr>
      <a:lvl3pPr marL="1141413" indent="-227013"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146" indent="-228557" algn="l" defTabSz="9142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62" indent="-228557" algn="l" defTabSz="9142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80" indent="-228557" algn="l" defTabSz="9142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96" indent="-228557" algn="l" defTabSz="91423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35" rtl="0" eaLnBrk="1" latinLnBrk="0" hangingPunct="1">
        <a:defRPr sz="1800" kern="1200">
          <a:solidFill>
            <a:schemeClr val="tx1"/>
          </a:solidFill>
          <a:latin typeface="+mn-lt"/>
          <a:ea typeface="+mn-ea"/>
          <a:cs typeface="+mn-cs"/>
        </a:defRPr>
      </a:lvl1pPr>
      <a:lvl2pPr marL="457116" algn="l" defTabSz="914235" rtl="0" eaLnBrk="1" latinLnBrk="0" hangingPunct="1">
        <a:defRPr sz="1800" kern="1200">
          <a:solidFill>
            <a:schemeClr val="tx1"/>
          </a:solidFill>
          <a:latin typeface="+mn-lt"/>
          <a:ea typeface="+mn-ea"/>
          <a:cs typeface="+mn-cs"/>
        </a:defRPr>
      </a:lvl2pPr>
      <a:lvl3pPr marL="914235" algn="l" defTabSz="914235" rtl="0" eaLnBrk="1" latinLnBrk="0" hangingPunct="1">
        <a:defRPr sz="1800" kern="1200">
          <a:solidFill>
            <a:schemeClr val="tx1"/>
          </a:solidFill>
          <a:latin typeface="+mn-lt"/>
          <a:ea typeface="+mn-ea"/>
          <a:cs typeface="+mn-cs"/>
        </a:defRPr>
      </a:lvl3pPr>
      <a:lvl4pPr marL="1371350" algn="l" defTabSz="914235" rtl="0" eaLnBrk="1" latinLnBrk="0" hangingPunct="1">
        <a:defRPr sz="1800" kern="1200">
          <a:solidFill>
            <a:schemeClr val="tx1"/>
          </a:solidFill>
          <a:latin typeface="+mn-lt"/>
          <a:ea typeface="+mn-ea"/>
          <a:cs typeface="+mn-cs"/>
        </a:defRPr>
      </a:lvl4pPr>
      <a:lvl5pPr marL="1828470" algn="l" defTabSz="914235" rtl="0" eaLnBrk="1" latinLnBrk="0" hangingPunct="1">
        <a:defRPr sz="1800" kern="1200">
          <a:solidFill>
            <a:schemeClr val="tx1"/>
          </a:solidFill>
          <a:latin typeface="+mn-lt"/>
          <a:ea typeface="+mn-ea"/>
          <a:cs typeface="+mn-cs"/>
        </a:defRPr>
      </a:lvl5pPr>
      <a:lvl6pPr marL="2285585" algn="l" defTabSz="914235" rtl="0" eaLnBrk="1" latinLnBrk="0" hangingPunct="1">
        <a:defRPr sz="1800" kern="1200">
          <a:solidFill>
            <a:schemeClr val="tx1"/>
          </a:solidFill>
          <a:latin typeface="+mn-lt"/>
          <a:ea typeface="+mn-ea"/>
          <a:cs typeface="+mn-cs"/>
        </a:defRPr>
      </a:lvl6pPr>
      <a:lvl7pPr marL="2742702" algn="l" defTabSz="914235" rtl="0" eaLnBrk="1" latinLnBrk="0" hangingPunct="1">
        <a:defRPr sz="1800" kern="1200">
          <a:solidFill>
            <a:schemeClr val="tx1"/>
          </a:solidFill>
          <a:latin typeface="+mn-lt"/>
          <a:ea typeface="+mn-ea"/>
          <a:cs typeface="+mn-cs"/>
        </a:defRPr>
      </a:lvl7pPr>
      <a:lvl8pPr marL="3199822" algn="l" defTabSz="914235" rtl="0" eaLnBrk="1" latinLnBrk="0" hangingPunct="1">
        <a:defRPr sz="1800" kern="1200">
          <a:solidFill>
            <a:schemeClr val="tx1"/>
          </a:solidFill>
          <a:latin typeface="+mn-lt"/>
          <a:ea typeface="+mn-ea"/>
          <a:cs typeface="+mn-cs"/>
        </a:defRPr>
      </a:lvl8pPr>
      <a:lvl9pPr marL="3656939" algn="l" defTabSz="91423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23925" y="403225"/>
            <a:ext cx="115919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923925" y="2012952"/>
            <a:ext cx="11591925"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4" name="Date Placeholder 3"/>
          <p:cNvSpPr>
            <a:spLocks noGrp="1"/>
          </p:cNvSpPr>
          <p:nvPr>
            <p:ph type="dt" sz="half" idx="2"/>
          </p:nvPr>
        </p:nvSpPr>
        <p:spPr>
          <a:xfrm>
            <a:off x="923925" y="7007225"/>
            <a:ext cx="3022600" cy="401638"/>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5" name="Footer Placeholder 4"/>
          <p:cNvSpPr>
            <a:spLocks noGrp="1"/>
          </p:cNvSpPr>
          <p:nvPr>
            <p:ph type="ftr" sz="quarter" idx="3"/>
          </p:nvPr>
        </p:nvSpPr>
        <p:spPr>
          <a:xfrm>
            <a:off x="4451350" y="7007225"/>
            <a:ext cx="4537075" cy="401638"/>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9493250" y="7007225"/>
            <a:ext cx="3022600" cy="4016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D9E"/>
                </a:solidFill>
              </a:defRPr>
            </a:lvl1pPr>
          </a:lstStyle>
          <a:p>
            <a:pPr>
              <a:defRPr/>
            </a:pPr>
            <a:fld id="{D0ACD7A5-5EFC-4E16-A2FE-46D7519EC4C6}" type="slidenum">
              <a:rPr lang="en-GB" altLang="en-US"/>
              <a:pPr>
                <a:defRPr/>
              </a:pPr>
              <a:t>‹#›</a:t>
            </a:fld>
            <a:endParaRPr lang="en-GB" altLang="en-US"/>
          </a:p>
        </p:txBody>
      </p:sp>
    </p:spTree>
    <p:extLst>
      <p:ext uri="{BB962C8B-B14F-4D97-AF65-F5344CB8AC3E}">
        <p14:creationId xmlns:p14="http://schemas.microsoft.com/office/powerpoint/2010/main" val="743868136"/>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94" r:id="rId6"/>
    <p:sldLayoutId id="2147484796" r:id="rId7"/>
  </p:sldLayoutIdLst>
  <p:hf hdr="0" ftr="0" dt="0"/>
  <p:txStyles>
    <p:titleStyle>
      <a:lvl1pPr algn="l" rtl="0" eaLnBrk="0" fontAlgn="base" hangingPunct="0">
        <a:lnSpc>
          <a:spcPct val="90000"/>
        </a:lnSpc>
        <a:spcBef>
          <a:spcPct val="0"/>
        </a:spcBef>
        <a:spcAft>
          <a:spcPct val="0"/>
        </a:spcAft>
        <a:defRPr sz="4400"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2"/>
          </a:solidFill>
          <a:latin typeface="Calibri Light" panose="020F0302020204030204" pitchFamily="34" charset="0"/>
        </a:defRPr>
      </a:lvl6pPr>
      <a:lvl7pPr marL="914412" algn="l" rtl="0" fontAlgn="base">
        <a:lnSpc>
          <a:spcPct val="90000"/>
        </a:lnSpc>
        <a:spcBef>
          <a:spcPct val="0"/>
        </a:spcBef>
        <a:spcAft>
          <a:spcPct val="0"/>
        </a:spcAft>
        <a:defRPr sz="4400">
          <a:solidFill>
            <a:schemeClr val="tx2"/>
          </a:solidFill>
          <a:latin typeface="Calibri Light" panose="020F0302020204030204" pitchFamily="34" charset="0"/>
        </a:defRPr>
      </a:lvl7pPr>
      <a:lvl8pPr marL="1371619" algn="l" rtl="0" fontAlgn="base">
        <a:lnSpc>
          <a:spcPct val="90000"/>
        </a:lnSpc>
        <a:spcBef>
          <a:spcPct val="0"/>
        </a:spcBef>
        <a:spcAft>
          <a:spcPct val="0"/>
        </a:spcAft>
        <a:defRPr sz="4400">
          <a:solidFill>
            <a:schemeClr val="tx2"/>
          </a:solidFill>
          <a:latin typeface="Calibri Light" panose="020F0302020204030204" pitchFamily="34" charset="0"/>
        </a:defRPr>
      </a:lvl8pPr>
      <a:lvl9pPr marL="1828824" algn="l" rtl="0" fontAlgn="base">
        <a:lnSpc>
          <a:spcPct val="90000"/>
        </a:lnSpc>
        <a:spcBef>
          <a:spcPct val="0"/>
        </a:spcBef>
        <a:spcAft>
          <a:spcPct val="0"/>
        </a:spcAft>
        <a:defRPr sz="4400">
          <a:solidFill>
            <a:schemeClr val="tx2"/>
          </a:solidFill>
          <a:latin typeface="Calibri Light" panose="020F0302020204030204" pitchFamily="34" charset="0"/>
        </a:defRPr>
      </a:lvl9pPr>
    </p:titleStyle>
    <p:bodyStyle>
      <a:lvl1pPr marL="228604" indent="-228604" algn="l" rtl="0" eaLnBrk="0" fontAlgn="base" hangingPunct="0">
        <a:lnSpc>
          <a:spcPct val="90000"/>
        </a:lnSpc>
        <a:spcBef>
          <a:spcPts val="1000"/>
        </a:spcBef>
        <a:spcAft>
          <a:spcPct val="0"/>
        </a:spcAft>
        <a:buFont typeface="Arial" panose="020B0604020202020204" pitchFamily="34" charset="0"/>
        <a:buChar char="•"/>
        <a:defRPr sz="2200" kern="1200">
          <a:solidFill>
            <a:srgbClr val="161618"/>
          </a:solidFill>
          <a:latin typeface="+mn-lt"/>
          <a:ea typeface="+mn-ea"/>
          <a:cs typeface="+mn-cs"/>
        </a:defRPr>
      </a:lvl1pPr>
      <a:lvl2pPr marL="450856" indent="-177802" algn="l" rtl="0" eaLnBrk="0" fontAlgn="base" hangingPunct="0">
        <a:lnSpc>
          <a:spcPct val="90000"/>
        </a:lnSpc>
        <a:spcBef>
          <a:spcPts val="500"/>
        </a:spcBef>
        <a:spcAft>
          <a:spcPct val="0"/>
        </a:spcAft>
        <a:buFont typeface="Courier New" panose="02070309020205020404" pitchFamily="49" charset="0"/>
        <a:buChar char="o"/>
        <a:defRPr kern="1200">
          <a:solidFill>
            <a:schemeClr val="tx2"/>
          </a:solidFill>
          <a:latin typeface="+mn-lt"/>
          <a:ea typeface="+mn-ea"/>
          <a:cs typeface="+mn-cs"/>
        </a:defRPr>
      </a:lvl2pPr>
      <a:lvl3pPr marL="1143016" indent="-228604"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21" indent="-22860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26" indent="-228604"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33"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9"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6"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1"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2" rtl="0" eaLnBrk="1" latinLnBrk="0" hangingPunct="1">
        <a:defRPr sz="1800" kern="1200">
          <a:solidFill>
            <a:schemeClr val="tx1"/>
          </a:solidFill>
          <a:latin typeface="+mn-lt"/>
          <a:ea typeface="+mn-ea"/>
          <a:cs typeface="+mn-cs"/>
        </a:defRPr>
      </a:lvl1pPr>
      <a:lvl2pPr marL="457206" algn="l" defTabSz="914412" rtl="0" eaLnBrk="1" latinLnBrk="0" hangingPunct="1">
        <a:defRPr sz="1800" kern="1200">
          <a:solidFill>
            <a:schemeClr val="tx1"/>
          </a:solidFill>
          <a:latin typeface="+mn-lt"/>
          <a:ea typeface="+mn-ea"/>
          <a:cs typeface="+mn-cs"/>
        </a:defRPr>
      </a:lvl2pPr>
      <a:lvl3pPr marL="914412" algn="l" defTabSz="914412" rtl="0" eaLnBrk="1" latinLnBrk="0" hangingPunct="1">
        <a:defRPr sz="1800" kern="1200">
          <a:solidFill>
            <a:schemeClr val="tx1"/>
          </a:solidFill>
          <a:latin typeface="+mn-lt"/>
          <a:ea typeface="+mn-ea"/>
          <a:cs typeface="+mn-cs"/>
        </a:defRPr>
      </a:lvl3pPr>
      <a:lvl4pPr marL="1371619" algn="l" defTabSz="914412" rtl="0" eaLnBrk="1" latinLnBrk="0" hangingPunct="1">
        <a:defRPr sz="1800" kern="1200">
          <a:solidFill>
            <a:schemeClr val="tx1"/>
          </a:solidFill>
          <a:latin typeface="+mn-lt"/>
          <a:ea typeface="+mn-ea"/>
          <a:cs typeface="+mn-cs"/>
        </a:defRPr>
      </a:lvl4pPr>
      <a:lvl5pPr marL="1828824" algn="l" defTabSz="914412" rtl="0" eaLnBrk="1" latinLnBrk="0" hangingPunct="1">
        <a:defRPr sz="1800" kern="1200">
          <a:solidFill>
            <a:schemeClr val="tx1"/>
          </a:solidFill>
          <a:latin typeface="+mn-lt"/>
          <a:ea typeface="+mn-ea"/>
          <a:cs typeface="+mn-cs"/>
        </a:defRPr>
      </a:lvl5pPr>
      <a:lvl6pPr marL="2286030" algn="l" defTabSz="914412" rtl="0" eaLnBrk="1" latinLnBrk="0" hangingPunct="1">
        <a:defRPr sz="1800" kern="1200">
          <a:solidFill>
            <a:schemeClr val="tx1"/>
          </a:solidFill>
          <a:latin typeface="+mn-lt"/>
          <a:ea typeface="+mn-ea"/>
          <a:cs typeface="+mn-cs"/>
        </a:defRPr>
      </a:lvl6pPr>
      <a:lvl7pPr marL="2743236" algn="l" defTabSz="914412" rtl="0" eaLnBrk="1" latinLnBrk="0" hangingPunct="1">
        <a:defRPr sz="1800" kern="1200">
          <a:solidFill>
            <a:schemeClr val="tx1"/>
          </a:solidFill>
          <a:latin typeface="+mn-lt"/>
          <a:ea typeface="+mn-ea"/>
          <a:cs typeface="+mn-cs"/>
        </a:defRPr>
      </a:lvl7pPr>
      <a:lvl8pPr marL="3200442" algn="l" defTabSz="914412" rtl="0" eaLnBrk="1" latinLnBrk="0" hangingPunct="1">
        <a:defRPr sz="1800" kern="1200">
          <a:solidFill>
            <a:schemeClr val="tx1"/>
          </a:solidFill>
          <a:latin typeface="+mn-lt"/>
          <a:ea typeface="+mn-ea"/>
          <a:cs typeface="+mn-cs"/>
        </a:defRPr>
      </a:lvl8pPr>
      <a:lvl9pPr marL="3657647" algn="l" defTabSz="9144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4.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6.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1.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4.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4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4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s://www.ssen.co.uk/DeliveringDSO/" TargetMode="External"/><Relationship Id="rId10" Type="http://schemas.openxmlformats.org/officeDocument/2006/relationships/image" Target="../media/image21.png"/><Relationship Id="rId4" Type="http://schemas.openxmlformats.org/officeDocument/2006/relationships/hyperlink" Target="https://www.ssen.co.uk/DigitalStrategy/" TargetMode="External"/><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18.svg"/><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image" Target="../media/image17.png"/><Relationship Id="rId5" Type="http://schemas.openxmlformats.org/officeDocument/2006/relationships/hyperlink" Target="https://www.ssen.co.uk/DeliveringDSO/" TargetMode="External"/><Relationship Id="rId4" Type="http://schemas.openxmlformats.org/officeDocument/2006/relationships/hyperlink" Target="https://www.ssen.co.uk/DigitalStrategy/" TargetMode="External"/><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3ABCC-AE76-4249-94A9-6CFE8A4870D2}"/>
              </a:ext>
            </a:extLst>
          </p:cNvPr>
          <p:cNvSpPr>
            <a:spLocks noGrp="1"/>
          </p:cNvSpPr>
          <p:nvPr>
            <p:ph type="title"/>
          </p:nvPr>
        </p:nvSpPr>
        <p:spPr>
          <a:xfrm>
            <a:off x="425524" y="1432953"/>
            <a:ext cx="13014251" cy="2035903"/>
          </a:xfrm>
        </p:spPr>
        <p:txBody>
          <a:bodyPr/>
          <a:lstStyle/>
          <a:p>
            <a:r>
              <a:rPr lang="en-GB" dirty="0"/>
              <a:t>Impact of Low Carbon Technologies on networks</a:t>
            </a:r>
            <a:br>
              <a:rPr lang="en-GB" dirty="0"/>
            </a:br>
            <a:br>
              <a:rPr lang="en-GB" dirty="0">
                <a:cs typeface="Calibri" panose="020F0502020204030204"/>
              </a:rPr>
            </a:br>
            <a:r>
              <a:rPr lang="en-GB" sz="3200" b="0" dirty="0">
                <a:cs typeface="Calibri" panose="020F0502020204030204"/>
              </a:rPr>
              <a:t>Frank Clifton</a:t>
            </a:r>
            <a:br>
              <a:rPr lang="en-GB" dirty="0">
                <a:cs typeface="Calibri" panose="020F0502020204030204"/>
              </a:rPr>
            </a:br>
            <a:br>
              <a:rPr lang="en-GB" dirty="0">
                <a:cs typeface="Calibri" panose="020F0502020204030204"/>
              </a:rPr>
            </a:br>
            <a:br>
              <a:rPr lang="en-GB" sz="4400" dirty="0">
                <a:cs typeface="Calibri" panose="020F0502020204030204"/>
              </a:rPr>
            </a:br>
            <a:endParaRPr lang="en-GB" dirty="0">
              <a:cs typeface="Calibri" panose="020F0502020204030204"/>
            </a:endParaRPr>
          </a:p>
        </p:txBody>
      </p:sp>
      <p:sp>
        <p:nvSpPr>
          <p:cNvPr id="2" name="Rectangle 1">
            <a:extLst>
              <a:ext uri="{FF2B5EF4-FFF2-40B4-BE49-F238E27FC236}">
                <a16:creationId xmlns:a16="http://schemas.microsoft.com/office/drawing/2014/main" id="{B2864985-5594-442F-A78F-559FDFBD752F}"/>
              </a:ext>
            </a:extLst>
          </p:cNvPr>
          <p:cNvSpPr/>
          <p:nvPr/>
        </p:nvSpPr>
        <p:spPr>
          <a:xfrm>
            <a:off x="425524" y="2856507"/>
            <a:ext cx="2904770" cy="584775"/>
          </a:xfrm>
          <a:prstGeom prst="rect">
            <a:avLst/>
          </a:prstGeom>
        </p:spPr>
        <p:txBody>
          <a:bodyPr wrap="none">
            <a:spAutoFit/>
          </a:bodyPr>
          <a:lstStyle/>
          <a:p>
            <a:r>
              <a:rPr lang="en-GB" sz="3200" b="1" dirty="0">
                <a:solidFill>
                  <a:schemeClr val="tx2"/>
                </a:solidFill>
                <a:latin typeface="+mn-lt"/>
                <a:ea typeface="+mj-ea"/>
                <a:cs typeface="+mj-cs"/>
              </a:rPr>
              <a:t>November 2021</a:t>
            </a:r>
          </a:p>
        </p:txBody>
      </p:sp>
    </p:spTree>
    <p:extLst>
      <p:ext uri="{BB962C8B-B14F-4D97-AF65-F5344CB8AC3E}">
        <p14:creationId xmlns:p14="http://schemas.microsoft.com/office/powerpoint/2010/main" val="234472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4451B8-B474-4A37-A9F5-3143A7A93B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3938" y="1963365"/>
            <a:ext cx="10091899" cy="4366182"/>
          </a:xfrm>
          <a:prstGeom prst="rect">
            <a:avLst/>
          </a:prstGeom>
        </p:spPr>
      </p:pic>
      <p:sp>
        <p:nvSpPr>
          <p:cNvPr id="9" name="Title 1">
            <a:extLst>
              <a:ext uri="{FF2B5EF4-FFF2-40B4-BE49-F238E27FC236}">
                <a16:creationId xmlns:a16="http://schemas.microsoft.com/office/drawing/2014/main" id="{75892D42-638E-4E71-B044-15F1065BD6F1}"/>
              </a:ext>
            </a:extLst>
          </p:cNvPr>
          <p:cNvSpPr>
            <a:spLocks noGrp="1"/>
          </p:cNvSpPr>
          <p:nvPr>
            <p:ph type="title"/>
          </p:nvPr>
        </p:nvSpPr>
        <p:spPr>
          <a:xfrm>
            <a:off x="2006108" y="496498"/>
            <a:ext cx="7489783" cy="529720"/>
          </a:xfrm>
        </p:spPr>
        <p:txBody>
          <a:bodyPr/>
          <a:lstStyle/>
          <a:p>
            <a:r>
              <a:rPr lang="en-GB"/>
              <a:t>Our strategic approach</a:t>
            </a:r>
          </a:p>
        </p:txBody>
      </p:sp>
      <p:sp>
        <p:nvSpPr>
          <p:cNvPr id="10" name="Title 1">
            <a:extLst>
              <a:ext uri="{FF2B5EF4-FFF2-40B4-BE49-F238E27FC236}">
                <a16:creationId xmlns:a16="http://schemas.microsoft.com/office/drawing/2014/main" id="{17EB376E-D190-4DD4-92F4-6BAA13CFF02D}"/>
              </a:ext>
            </a:extLst>
          </p:cNvPr>
          <p:cNvSpPr txBox="1">
            <a:spLocks/>
          </p:cNvSpPr>
          <p:nvPr/>
        </p:nvSpPr>
        <p:spPr bwMode="auto">
          <a:xfrm>
            <a:off x="2053450" y="943327"/>
            <a:ext cx="9332872"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Autofit/>
          </a:bodyPr>
          <a:lstStyle>
            <a:lvl1pPr algn="l" rtl="0" eaLnBrk="0" fontAlgn="base" hangingPunct="0">
              <a:lnSpc>
                <a:spcPct val="90000"/>
              </a:lnSpc>
              <a:spcBef>
                <a:spcPct val="0"/>
              </a:spcBef>
              <a:spcAft>
                <a:spcPct val="0"/>
              </a:spcAft>
              <a:defRPr sz="4400" b="1" kern="1200">
                <a:solidFill>
                  <a:schemeClr val="tx2"/>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itchFamily="34" charset="0"/>
              </a:defRPr>
            </a:lvl2pPr>
            <a:lvl3pPr algn="l" rtl="0" eaLnBrk="0" fontAlgn="base" hangingPunct="0">
              <a:lnSpc>
                <a:spcPct val="90000"/>
              </a:lnSpc>
              <a:spcBef>
                <a:spcPct val="0"/>
              </a:spcBef>
              <a:spcAft>
                <a:spcPct val="0"/>
              </a:spcAft>
              <a:defRPr sz="4400">
                <a:solidFill>
                  <a:schemeClr val="tx2"/>
                </a:solidFill>
                <a:latin typeface="Calibri Light" pitchFamily="34" charset="0"/>
              </a:defRPr>
            </a:lvl3pPr>
            <a:lvl4pPr algn="l" rtl="0" eaLnBrk="0" fontAlgn="base" hangingPunct="0">
              <a:lnSpc>
                <a:spcPct val="90000"/>
              </a:lnSpc>
              <a:spcBef>
                <a:spcPct val="0"/>
              </a:spcBef>
              <a:spcAft>
                <a:spcPct val="0"/>
              </a:spcAft>
              <a:defRPr sz="4400">
                <a:solidFill>
                  <a:schemeClr val="tx2"/>
                </a:solidFill>
                <a:latin typeface="Calibri Light" pitchFamily="34" charset="0"/>
              </a:defRPr>
            </a:lvl4pPr>
            <a:lvl5pPr algn="l" rtl="0" eaLnBrk="0" fontAlgn="base" hangingPunct="0">
              <a:lnSpc>
                <a:spcPct val="90000"/>
              </a:lnSpc>
              <a:spcBef>
                <a:spcPct val="0"/>
              </a:spcBef>
              <a:spcAft>
                <a:spcPct val="0"/>
              </a:spcAft>
              <a:defRPr sz="4400">
                <a:solidFill>
                  <a:schemeClr val="tx2"/>
                </a:solidFill>
                <a:latin typeface="Calibri Light" pitchFamily="34" charset="0"/>
              </a:defRPr>
            </a:lvl5pPr>
            <a:lvl6pPr marL="457200" algn="l" rtl="0" fontAlgn="base">
              <a:lnSpc>
                <a:spcPct val="90000"/>
              </a:lnSpc>
              <a:spcBef>
                <a:spcPct val="0"/>
              </a:spcBef>
              <a:spcAft>
                <a:spcPct val="0"/>
              </a:spcAft>
              <a:defRPr sz="4400">
                <a:solidFill>
                  <a:schemeClr val="tx2"/>
                </a:solidFill>
                <a:latin typeface="Calibri Light" pitchFamily="34" charset="0"/>
              </a:defRPr>
            </a:lvl6pPr>
            <a:lvl7pPr marL="914400" algn="l" rtl="0" fontAlgn="base">
              <a:lnSpc>
                <a:spcPct val="90000"/>
              </a:lnSpc>
              <a:spcBef>
                <a:spcPct val="0"/>
              </a:spcBef>
              <a:spcAft>
                <a:spcPct val="0"/>
              </a:spcAft>
              <a:defRPr sz="4400">
                <a:solidFill>
                  <a:schemeClr val="tx2"/>
                </a:solidFill>
                <a:latin typeface="Calibri Light" pitchFamily="34" charset="0"/>
              </a:defRPr>
            </a:lvl7pPr>
            <a:lvl8pPr marL="1371600" algn="l" rtl="0" fontAlgn="base">
              <a:lnSpc>
                <a:spcPct val="90000"/>
              </a:lnSpc>
              <a:spcBef>
                <a:spcPct val="0"/>
              </a:spcBef>
              <a:spcAft>
                <a:spcPct val="0"/>
              </a:spcAft>
              <a:defRPr sz="4400">
                <a:solidFill>
                  <a:schemeClr val="tx2"/>
                </a:solidFill>
                <a:latin typeface="Calibri Light" pitchFamily="34" charset="0"/>
              </a:defRPr>
            </a:lvl8pPr>
            <a:lvl9pPr marL="1828800" algn="l" rtl="0" fontAlgn="base">
              <a:lnSpc>
                <a:spcPct val="90000"/>
              </a:lnSpc>
              <a:spcBef>
                <a:spcPct val="0"/>
              </a:spcBef>
              <a:spcAft>
                <a:spcPct val="0"/>
              </a:spcAft>
              <a:defRPr sz="4400">
                <a:solidFill>
                  <a:schemeClr val="tx2"/>
                </a:solidFill>
                <a:latin typeface="Calibri Light" pitchFamily="34" charset="0"/>
              </a:defRPr>
            </a:lvl9pPr>
          </a:lstStyle>
          <a:p>
            <a:pPr marL="0" marR="0" lvl="0" indent="0" algn="l" defTabSz="914406" rtl="0" eaLnBrk="0" fontAlgn="base" latinLnBrk="0" hangingPunct="0">
              <a:lnSpc>
                <a:spcPct val="90000"/>
              </a:lnSpc>
              <a:spcBef>
                <a:spcPct val="0"/>
              </a:spcBef>
              <a:spcAft>
                <a:spcPct val="0"/>
              </a:spcAft>
              <a:buClrTx/>
              <a:buSzTx/>
              <a:buFontTx/>
              <a:buNone/>
              <a:tabLst/>
              <a:defRPr/>
            </a:pPr>
            <a:r>
              <a:rPr kumimoji="0" lang="en-GB" sz="2400" b="1" i="0" u="none" strike="noStrike" kern="1200" cap="none" spc="0" normalizeH="0" baseline="0" noProof="0">
                <a:ln>
                  <a:noFill/>
                </a:ln>
                <a:solidFill>
                  <a:prstClr val="white">
                    <a:lumMod val="50000"/>
                  </a:prstClr>
                </a:solidFill>
                <a:effectLst/>
                <a:uLnTx/>
                <a:uFillTx/>
                <a:latin typeface="Calibri" panose="020F0502020204030204"/>
                <a:ea typeface="+mj-ea"/>
                <a:cs typeface="+mj-cs"/>
              </a:rPr>
              <a:t>How we will facilitate EV uptake and make sure SSEN remains ‘EV ready’</a:t>
            </a:r>
          </a:p>
        </p:txBody>
      </p:sp>
      <p:pic>
        <p:nvPicPr>
          <p:cNvPr id="6" name="Picture 5">
            <a:extLst>
              <a:ext uri="{FF2B5EF4-FFF2-40B4-BE49-F238E27FC236}">
                <a16:creationId xmlns:a16="http://schemas.microsoft.com/office/drawing/2014/main" id="{D24C6F16-69F5-48DB-A6F1-ED50C8D1AE35}"/>
              </a:ext>
            </a:extLst>
          </p:cNvPr>
          <p:cNvPicPr>
            <a:picLocks noChangeAspect="1"/>
          </p:cNvPicPr>
          <p:nvPr/>
        </p:nvPicPr>
        <p:blipFill>
          <a:blip r:embed="rId4"/>
          <a:stretch>
            <a:fillRect/>
          </a:stretch>
        </p:blipFill>
        <p:spPr>
          <a:xfrm>
            <a:off x="10494236" y="6637130"/>
            <a:ext cx="2725740" cy="769865"/>
          </a:xfrm>
          <a:prstGeom prst="rect">
            <a:avLst/>
          </a:prstGeom>
        </p:spPr>
      </p:pic>
    </p:spTree>
    <p:extLst>
      <p:ext uri="{BB962C8B-B14F-4D97-AF65-F5344CB8AC3E}">
        <p14:creationId xmlns:p14="http://schemas.microsoft.com/office/powerpoint/2010/main" val="133687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2" y="99"/>
            <a:ext cx="13435710" cy="7559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6719536" cy="755947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5011363" cy="7559477"/>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49D58-7392-46B2-8D5F-5E1BC9928FB8}"/>
              </a:ext>
            </a:extLst>
          </p:cNvPr>
          <p:cNvSpPr>
            <a:spLocks noGrp="1"/>
          </p:cNvSpPr>
          <p:nvPr>
            <p:ph type="ctrTitle"/>
          </p:nvPr>
        </p:nvSpPr>
        <p:spPr>
          <a:xfrm>
            <a:off x="527486" y="42790"/>
            <a:ext cx="5773600" cy="1543426"/>
          </a:xfrm>
        </p:spPr>
        <p:txBody>
          <a:bodyPr vert="horz" wrap="square" lIns="100793" tIns="50397" rIns="100793" bIns="50397" numCol="1" rtlCol="0" anchor="ctr" anchorCtr="0" compatLnSpc="1">
            <a:prstTxWarp prst="textNoShape">
              <a:avLst/>
            </a:prstTxWarp>
            <a:normAutofit/>
          </a:bodyPr>
          <a:lstStyle/>
          <a:p>
            <a:pPr algn="ctr" eaLnBrk="1" hangingPunct="1">
              <a:lnSpc>
                <a:spcPct val="90000"/>
              </a:lnSpc>
            </a:pPr>
            <a:r>
              <a:rPr lang="en-US" sz="4409" dirty="0">
                <a:solidFill>
                  <a:schemeClr val="tx1"/>
                </a:solidFill>
              </a:rPr>
              <a:t>LV network monitoring</a:t>
            </a:r>
          </a:p>
        </p:txBody>
      </p:sp>
      <p:sp>
        <p:nvSpPr>
          <p:cNvPr id="10" name="Rectangle: Diagonal Corners Rounded 9">
            <a:extLst>
              <a:ext uri="{FF2B5EF4-FFF2-40B4-BE49-F238E27FC236}">
                <a16:creationId xmlns:a16="http://schemas.microsoft.com/office/drawing/2014/main" id="{1FC21C38-1DD3-4854-845B-C54624A8760E}"/>
              </a:ext>
            </a:extLst>
          </p:cNvPr>
          <p:cNvSpPr/>
          <p:nvPr/>
        </p:nvSpPr>
        <p:spPr>
          <a:xfrm>
            <a:off x="645742" y="1405546"/>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Improved network visibility essential for investments</a:t>
            </a:r>
            <a:endParaRPr kumimoji="0" lang="en-GB" sz="198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AB8BF4F-5DED-4D25-841A-AE32BF6419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9002" y="6751240"/>
            <a:ext cx="2664249" cy="785330"/>
          </a:xfrm>
          <a:prstGeom prst="rect">
            <a:avLst/>
          </a:prstGeom>
        </p:spPr>
      </p:pic>
      <p:sp>
        <p:nvSpPr>
          <p:cNvPr id="11" name="Rectangle: Diagonal Corners Rounded 10">
            <a:extLst>
              <a:ext uri="{FF2B5EF4-FFF2-40B4-BE49-F238E27FC236}">
                <a16:creationId xmlns:a16="http://schemas.microsoft.com/office/drawing/2014/main" id="{C00EC849-0A4A-44BE-9390-0CE254AE5CA2}"/>
              </a:ext>
            </a:extLst>
          </p:cNvPr>
          <p:cNvSpPr/>
          <p:nvPr/>
        </p:nvSpPr>
        <p:spPr>
          <a:xfrm>
            <a:off x="645739" y="2849628"/>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Using data scientists to pinpoint which networks need monitoring</a:t>
            </a:r>
          </a:p>
        </p:txBody>
      </p:sp>
      <p:sp>
        <p:nvSpPr>
          <p:cNvPr id="12" name="Rectangle: Diagonal Corners Rounded 11">
            <a:extLst>
              <a:ext uri="{FF2B5EF4-FFF2-40B4-BE49-F238E27FC236}">
                <a16:creationId xmlns:a16="http://schemas.microsoft.com/office/drawing/2014/main" id="{03DD94D6-E9DB-499A-BEDA-E8B0ABCCF29F}"/>
              </a:ext>
            </a:extLst>
          </p:cNvPr>
          <p:cNvSpPr/>
          <p:nvPr/>
        </p:nvSpPr>
        <p:spPr>
          <a:xfrm>
            <a:off x="645739" y="4293710"/>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Strategy is to monitor networks using &gt;80% capacity </a:t>
            </a:r>
          </a:p>
        </p:txBody>
      </p:sp>
      <p:sp>
        <p:nvSpPr>
          <p:cNvPr id="22" name="Arrow: Right 21">
            <a:extLst>
              <a:ext uri="{FF2B5EF4-FFF2-40B4-BE49-F238E27FC236}">
                <a16:creationId xmlns:a16="http://schemas.microsoft.com/office/drawing/2014/main" id="{3B02512A-32C7-45EC-9752-6DE388B5C9D2}"/>
              </a:ext>
            </a:extLst>
          </p:cNvPr>
          <p:cNvSpPr/>
          <p:nvPr/>
        </p:nvSpPr>
        <p:spPr>
          <a:xfrm>
            <a:off x="9787509" y="5602531"/>
            <a:ext cx="1066800" cy="3048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99C71C01-9EF0-4489-A0F0-CE078EC491D6}"/>
              </a:ext>
            </a:extLst>
          </p:cNvPr>
          <p:cNvGrpSpPr/>
          <p:nvPr/>
        </p:nvGrpSpPr>
        <p:grpSpPr>
          <a:xfrm>
            <a:off x="7995541" y="1229600"/>
            <a:ext cx="1987945" cy="1093000"/>
            <a:chOff x="762313" y="1545888"/>
            <a:chExt cx="3690063" cy="2623933"/>
          </a:xfrm>
        </p:grpSpPr>
        <p:sp>
          <p:nvSpPr>
            <p:cNvPr id="24" name="Rectangle: Rounded Corners 23">
              <a:extLst>
                <a:ext uri="{FF2B5EF4-FFF2-40B4-BE49-F238E27FC236}">
                  <a16:creationId xmlns:a16="http://schemas.microsoft.com/office/drawing/2014/main" id="{57A54CAA-44EB-4142-AF34-CF28887ED10C}"/>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000">
                <a:solidFill>
                  <a:srgbClr val="004687"/>
                </a:solidFill>
                <a:latin typeface="Calibri" panose="020F0502020204030204"/>
              </a:endParaRPr>
            </a:p>
          </p:txBody>
        </p:sp>
        <p:sp>
          <p:nvSpPr>
            <p:cNvPr id="26" name="TextBox 25">
              <a:extLst>
                <a:ext uri="{FF2B5EF4-FFF2-40B4-BE49-F238E27FC236}">
                  <a16:creationId xmlns:a16="http://schemas.microsoft.com/office/drawing/2014/main" id="{96537369-23B4-4186-81F6-8AC0A3AC35ED}"/>
                </a:ext>
              </a:extLst>
            </p:cNvPr>
            <p:cNvSpPr txBox="1"/>
            <p:nvPr/>
          </p:nvSpPr>
          <p:spPr>
            <a:xfrm>
              <a:off x="990899" y="1833596"/>
              <a:ext cx="3232887" cy="1699401"/>
            </a:xfrm>
            <a:prstGeom prst="rect">
              <a:avLst/>
            </a:prstGeom>
            <a:noFill/>
          </p:spPr>
          <p:txBody>
            <a:bodyPr wrap="square" rtlCol="0">
              <a:spAutoFit/>
            </a:bodyPr>
            <a:lstStyle/>
            <a:p>
              <a:pPr algn="ctr" defTabSz="914412" eaLnBrk="0" hangingPunct="0">
                <a:defRPr/>
              </a:pPr>
              <a:r>
                <a:rPr lang="en-GB" sz="2000" b="1" dirty="0">
                  <a:solidFill>
                    <a:srgbClr val="004687"/>
                  </a:solidFill>
                  <a:cs typeface="Arial" panose="020B0604020202020204" pitchFamily="34" charset="0"/>
                </a:rPr>
                <a:t>Facilitating flexibility</a:t>
              </a:r>
            </a:p>
          </p:txBody>
        </p:sp>
      </p:grpSp>
      <p:grpSp>
        <p:nvGrpSpPr>
          <p:cNvPr id="27" name="Group 26">
            <a:extLst>
              <a:ext uri="{FF2B5EF4-FFF2-40B4-BE49-F238E27FC236}">
                <a16:creationId xmlns:a16="http://schemas.microsoft.com/office/drawing/2014/main" id="{BCEED04B-438E-4058-A0FC-017257114B01}"/>
              </a:ext>
            </a:extLst>
          </p:cNvPr>
          <p:cNvGrpSpPr/>
          <p:nvPr/>
        </p:nvGrpSpPr>
        <p:grpSpPr>
          <a:xfrm>
            <a:off x="11259140" y="2517721"/>
            <a:ext cx="1987945" cy="1093000"/>
            <a:chOff x="762313" y="1545888"/>
            <a:chExt cx="3690063" cy="2623933"/>
          </a:xfrm>
        </p:grpSpPr>
        <p:sp>
          <p:nvSpPr>
            <p:cNvPr id="28" name="Rectangle: Rounded Corners 27">
              <a:extLst>
                <a:ext uri="{FF2B5EF4-FFF2-40B4-BE49-F238E27FC236}">
                  <a16:creationId xmlns:a16="http://schemas.microsoft.com/office/drawing/2014/main" id="{D5322130-C383-4725-AB59-3427F6C21EA7}"/>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000">
                <a:solidFill>
                  <a:srgbClr val="004687"/>
                </a:solidFill>
                <a:latin typeface="Calibri" panose="020F0502020204030204"/>
              </a:endParaRPr>
            </a:p>
          </p:txBody>
        </p:sp>
        <p:sp>
          <p:nvSpPr>
            <p:cNvPr id="29" name="TextBox 28">
              <a:extLst>
                <a:ext uri="{FF2B5EF4-FFF2-40B4-BE49-F238E27FC236}">
                  <a16:creationId xmlns:a16="http://schemas.microsoft.com/office/drawing/2014/main" id="{4A7051AF-AF86-4B96-AF19-B8930C4B76A1}"/>
                </a:ext>
              </a:extLst>
            </p:cNvPr>
            <p:cNvSpPr txBox="1"/>
            <p:nvPr/>
          </p:nvSpPr>
          <p:spPr>
            <a:xfrm>
              <a:off x="990899" y="1848048"/>
              <a:ext cx="3232887" cy="1699401"/>
            </a:xfrm>
            <a:prstGeom prst="rect">
              <a:avLst/>
            </a:prstGeom>
            <a:noFill/>
          </p:spPr>
          <p:txBody>
            <a:bodyPr wrap="square" rtlCol="0">
              <a:spAutoFit/>
            </a:bodyPr>
            <a:lstStyle/>
            <a:p>
              <a:pPr algn="ctr" defTabSz="914412" eaLnBrk="0" hangingPunct="0">
                <a:defRPr/>
              </a:pPr>
              <a:r>
                <a:rPr lang="en-GB" sz="2000" b="1" dirty="0">
                  <a:solidFill>
                    <a:srgbClr val="004687"/>
                  </a:solidFill>
                  <a:cs typeface="Arial" panose="020B0604020202020204" pitchFamily="34" charset="0"/>
                </a:rPr>
                <a:t>Reduced outages</a:t>
              </a:r>
            </a:p>
          </p:txBody>
        </p:sp>
      </p:grpSp>
      <p:grpSp>
        <p:nvGrpSpPr>
          <p:cNvPr id="36" name="Group 35">
            <a:extLst>
              <a:ext uri="{FF2B5EF4-FFF2-40B4-BE49-F238E27FC236}">
                <a16:creationId xmlns:a16="http://schemas.microsoft.com/office/drawing/2014/main" id="{2D823E0E-1AC9-4D83-8727-04263166E976}"/>
              </a:ext>
            </a:extLst>
          </p:cNvPr>
          <p:cNvGrpSpPr/>
          <p:nvPr/>
        </p:nvGrpSpPr>
        <p:grpSpPr>
          <a:xfrm>
            <a:off x="10147753" y="1239857"/>
            <a:ext cx="1987945" cy="1093000"/>
            <a:chOff x="762313" y="1545888"/>
            <a:chExt cx="3690063" cy="2623933"/>
          </a:xfrm>
        </p:grpSpPr>
        <p:sp>
          <p:nvSpPr>
            <p:cNvPr id="37" name="Rectangle: Rounded Corners 36">
              <a:extLst>
                <a:ext uri="{FF2B5EF4-FFF2-40B4-BE49-F238E27FC236}">
                  <a16:creationId xmlns:a16="http://schemas.microsoft.com/office/drawing/2014/main" id="{822D240B-2321-438B-8DB7-95DAA4948A36}"/>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000">
                <a:solidFill>
                  <a:srgbClr val="004687"/>
                </a:solidFill>
                <a:latin typeface="Calibri" panose="020F0502020204030204"/>
              </a:endParaRPr>
            </a:p>
          </p:txBody>
        </p:sp>
        <p:sp>
          <p:nvSpPr>
            <p:cNvPr id="38" name="TextBox 37">
              <a:extLst>
                <a:ext uri="{FF2B5EF4-FFF2-40B4-BE49-F238E27FC236}">
                  <a16:creationId xmlns:a16="http://schemas.microsoft.com/office/drawing/2014/main" id="{B3712CF5-4FA6-43C7-B517-FDEAE442C911}"/>
                </a:ext>
              </a:extLst>
            </p:cNvPr>
            <p:cNvSpPr txBox="1"/>
            <p:nvPr/>
          </p:nvSpPr>
          <p:spPr>
            <a:xfrm>
              <a:off x="990899" y="1833596"/>
              <a:ext cx="3232887" cy="1699401"/>
            </a:xfrm>
            <a:prstGeom prst="rect">
              <a:avLst/>
            </a:prstGeom>
            <a:noFill/>
          </p:spPr>
          <p:txBody>
            <a:bodyPr wrap="square" rtlCol="0">
              <a:spAutoFit/>
            </a:bodyPr>
            <a:lstStyle/>
            <a:p>
              <a:pPr algn="ctr" defTabSz="914412" eaLnBrk="0" hangingPunct="0">
                <a:defRPr/>
              </a:pPr>
              <a:r>
                <a:rPr lang="en-GB" sz="2000" b="1" dirty="0">
                  <a:solidFill>
                    <a:srgbClr val="004687"/>
                  </a:solidFill>
                  <a:cs typeface="Arial" panose="020B0604020202020204" pitchFamily="34" charset="0"/>
                </a:rPr>
                <a:t>Facilitating DSO</a:t>
              </a:r>
            </a:p>
          </p:txBody>
        </p:sp>
      </p:grpSp>
      <p:grpSp>
        <p:nvGrpSpPr>
          <p:cNvPr id="39" name="Group 38">
            <a:extLst>
              <a:ext uri="{FF2B5EF4-FFF2-40B4-BE49-F238E27FC236}">
                <a16:creationId xmlns:a16="http://schemas.microsoft.com/office/drawing/2014/main" id="{A7F42DB5-3296-42B1-BA5C-75011E81A22E}"/>
              </a:ext>
            </a:extLst>
          </p:cNvPr>
          <p:cNvGrpSpPr/>
          <p:nvPr/>
        </p:nvGrpSpPr>
        <p:grpSpPr>
          <a:xfrm>
            <a:off x="6964604" y="2549372"/>
            <a:ext cx="1987945" cy="1093000"/>
            <a:chOff x="762313" y="1545888"/>
            <a:chExt cx="3690063" cy="2623933"/>
          </a:xfrm>
        </p:grpSpPr>
        <p:sp>
          <p:nvSpPr>
            <p:cNvPr id="40" name="Rectangle: Rounded Corners 39">
              <a:extLst>
                <a:ext uri="{FF2B5EF4-FFF2-40B4-BE49-F238E27FC236}">
                  <a16:creationId xmlns:a16="http://schemas.microsoft.com/office/drawing/2014/main" id="{D298877B-E869-4B7B-A573-8C8326693098}"/>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000">
                <a:solidFill>
                  <a:srgbClr val="004687"/>
                </a:solidFill>
                <a:latin typeface="Calibri" panose="020F0502020204030204"/>
              </a:endParaRPr>
            </a:p>
          </p:txBody>
        </p:sp>
        <p:sp>
          <p:nvSpPr>
            <p:cNvPr id="41" name="TextBox 40">
              <a:extLst>
                <a:ext uri="{FF2B5EF4-FFF2-40B4-BE49-F238E27FC236}">
                  <a16:creationId xmlns:a16="http://schemas.microsoft.com/office/drawing/2014/main" id="{E8578AA0-FDF7-442A-ACC7-33D944936415}"/>
                </a:ext>
              </a:extLst>
            </p:cNvPr>
            <p:cNvSpPr txBox="1"/>
            <p:nvPr/>
          </p:nvSpPr>
          <p:spPr>
            <a:xfrm>
              <a:off x="990899" y="1634038"/>
              <a:ext cx="3232887" cy="2438272"/>
            </a:xfrm>
            <a:prstGeom prst="rect">
              <a:avLst/>
            </a:prstGeom>
            <a:noFill/>
          </p:spPr>
          <p:txBody>
            <a:bodyPr wrap="square" rtlCol="0">
              <a:spAutoFit/>
            </a:bodyPr>
            <a:lstStyle/>
            <a:p>
              <a:pPr algn="ctr" defTabSz="914412" eaLnBrk="0" hangingPunct="0">
                <a:defRPr/>
              </a:pPr>
              <a:r>
                <a:rPr lang="en-GB" sz="2000" b="1" dirty="0">
                  <a:solidFill>
                    <a:srgbClr val="004687"/>
                  </a:solidFill>
                  <a:cs typeface="Arial" panose="020B0604020202020204" pitchFamily="34" charset="0"/>
                </a:rPr>
                <a:t>Certainty in decision making</a:t>
              </a:r>
            </a:p>
          </p:txBody>
        </p:sp>
      </p:grpSp>
      <p:grpSp>
        <p:nvGrpSpPr>
          <p:cNvPr id="42" name="Group 41">
            <a:extLst>
              <a:ext uri="{FF2B5EF4-FFF2-40B4-BE49-F238E27FC236}">
                <a16:creationId xmlns:a16="http://schemas.microsoft.com/office/drawing/2014/main" id="{02B91D83-E729-4C12-A59D-5D1086D94BE4}"/>
              </a:ext>
            </a:extLst>
          </p:cNvPr>
          <p:cNvGrpSpPr/>
          <p:nvPr/>
        </p:nvGrpSpPr>
        <p:grpSpPr>
          <a:xfrm>
            <a:off x="9112660" y="2530472"/>
            <a:ext cx="1987945" cy="1093000"/>
            <a:chOff x="762313" y="1545888"/>
            <a:chExt cx="3690063" cy="2623933"/>
          </a:xfrm>
        </p:grpSpPr>
        <p:sp>
          <p:nvSpPr>
            <p:cNvPr id="43" name="Rectangle: Rounded Corners 42">
              <a:extLst>
                <a:ext uri="{FF2B5EF4-FFF2-40B4-BE49-F238E27FC236}">
                  <a16:creationId xmlns:a16="http://schemas.microsoft.com/office/drawing/2014/main" id="{26AC86C0-FADC-43B5-A50A-F8AB3623C4B0}"/>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000">
                <a:solidFill>
                  <a:srgbClr val="004687"/>
                </a:solidFill>
                <a:latin typeface="Calibri" panose="020F0502020204030204"/>
              </a:endParaRPr>
            </a:p>
          </p:txBody>
        </p:sp>
        <p:sp>
          <p:nvSpPr>
            <p:cNvPr id="44" name="TextBox 43">
              <a:extLst>
                <a:ext uri="{FF2B5EF4-FFF2-40B4-BE49-F238E27FC236}">
                  <a16:creationId xmlns:a16="http://schemas.microsoft.com/office/drawing/2014/main" id="{F0943CC0-8199-43B9-AFB7-00FEE26263E0}"/>
                </a:ext>
              </a:extLst>
            </p:cNvPr>
            <p:cNvSpPr txBox="1"/>
            <p:nvPr/>
          </p:nvSpPr>
          <p:spPr>
            <a:xfrm>
              <a:off x="990899" y="1648493"/>
              <a:ext cx="3232887" cy="2438272"/>
            </a:xfrm>
            <a:prstGeom prst="rect">
              <a:avLst/>
            </a:prstGeom>
            <a:noFill/>
          </p:spPr>
          <p:txBody>
            <a:bodyPr wrap="square" rtlCol="0">
              <a:spAutoFit/>
            </a:bodyPr>
            <a:lstStyle/>
            <a:p>
              <a:pPr algn="ctr" defTabSz="914412" eaLnBrk="0" hangingPunct="0">
                <a:defRPr/>
              </a:pPr>
              <a:r>
                <a:rPr lang="en-GB" sz="2000" b="1" dirty="0">
                  <a:solidFill>
                    <a:srgbClr val="004687"/>
                  </a:solidFill>
                  <a:cs typeface="Arial" panose="020B0604020202020204" pitchFamily="34" charset="0"/>
                </a:rPr>
                <a:t>Improved connections experience</a:t>
              </a:r>
            </a:p>
          </p:txBody>
        </p:sp>
      </p:grpSp>
      <p:grpSp>
        <p:nvGrpSpPr>
          <p:cNvPr id="45" name="Group 44">
            <a:extLst>
              <a:ext uri="{FF2B5EF4-FFF2-40B4-BE49-F238E27FC236}">
                <a16:creationId xmlns:a16="http://schemas.microsoft.com/office/drawing/2014/main" id="{3B53A8F7-4D80-44D0-BAEA-830A6CBB9213}"/>
              </a:ext>
            </a:extLst>
          </p:cNvPr>
          <p:cNvGrpSpPr/>
          <p:nvPr/>
        </p:nvGrpSpPr>
        <p:grpSpPr>
          <a:xfrm>
            <a:off x="7708965" y="5214244"/>
            <a:ext cx="1987945" cy="1093000"/>
            <a:chOff x="762313" y="1545888"/>
            <a:chExt cx="3690063" cy="2623933"/>
          </a:xfrm>
        </p:grpSpPr>
        <p:sp>
          <p:nvSpPr>
            <p:cNvPr id="46" name="Rectangle: Rounded Corners 45">
              <a:extLst>
                <a:ext uri="{FF2B5EF4-FFF2-40B4-BE49-F238E27FC236}">
                  <a16:creationId xmlns:a16="http://schemas.microsoft.com/office/drawing/2014/main" id="{3D09C68A-FE82-49F5-94F7-5DB767D4BB28}"/>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000">
                <a:solidFill>
                  <a:srgbClr val="004687"/>
                </a:solidFill>
                <a:latin typeface="Calibri" panose="020F0502020204030204"/>
              </a:endParaRPr>
            </a:p>
          </p:txBody>
        </p:sp>
        <p:sp>
          <p:nvSpPr>
            <p:cNvPr id="47" name="TextBox 46">
              <a:extLst>
                <a:ext uri="{FF2B5EF4-FFF2-40B4-BE49-F238E27FC236}">
                  <a16:creationId xmlns:a16="http://schemas.microsoft.com/office/drawing/2014/main" id="{B2C97312-8CEF-4290-B2A3-67C1BAB0B8AB}"/>
                </a:ext>
              </a:extLst>
            </p:cNvPr>
            <p:cNvSpPr txBox="1"/>
            <p:nvPr/>
          </p:nvSpPr>
          <p:spPr>
            <a:xfrm>
              <a:off x="990899" y="1833596"/>
              <a:ext cx="3232887" cy="1699401"/>
            </a:xfrm>
            <a:prstGeom prst="rect">
              <a:avLst/>
            </a:prstGeom>
            <a:noFill/>
          </p:spPr>
          <p:txBody>
            <a:bodyPr wrap="square" rtlCol="0">
              <a:spAutoFit/>
            </a:bodyPr>
            <a:lstStyle/>
            <a:p>
              <a:pPr algn="ctr" defTabSz="914412" eaLnBrk="0" hangingPunct="0">
                <a:defRPr/>
              </a:pPr>
              <a:r>
                <a:rPr lang="en-GB" sz="2000" b="1" dirty="0">
                  <a:solidFill>
                    <a:srgbClr val="004687"/>
                  </a:solidFill>
                  <a:cs typeface="Arial" panose="020B0604020202020204" pitchFamily="34" charset="0"/>
                </a:rPr>
                <a:t>700 monitors in 2021</a:t>
              </a:r>
            </a:p>
          </p:txBody>
        </p:sp>
      </p:grpSp>
      <p:grpSp>
        <p:nvGrpSpPr>
          <p:cNvPr id="48" name="Group 47">
            <a:extLst>
              <a:ext uri="{FF2B5EF4-FFF2-40B4-BE49-F238E27FC236}">
                <a16:creationId xmlns:a16="http://schemas.microsoft.com/office/drawing/2014/main" id="{72F9D744-376E-4E8E-84DB-361016B444F6}"/>
              </a:ext>
            </a:extLst>
          </p:cNvPr>
          <p:cNvGrpSpPr/>
          <p:nvPr/>
        </p:nvGrpSpPr>
        <p:grpSpPr>
          <a:xfrm>
            <a:off x="10977457" y="5224501"/>
            <a:ext cx="1987945" cy="1093000"/>
            <a:chOff x="762313" y="1545888"/>
            <a:chExt cx="3690063" cy="2623933"/>
          </a:xfrm>
        </p:grpSpPr>
        <p:sp>
          <p:nvSpPr>
            <p:cNvPr id="49" name="Rectangle: Rounded Corners 48">
              <a:extLst>
                <a:ext uri="{FF2B5EF4-FFF2-40B4-BE49-F238E27FC236}">
                  <a16:creationId xmlns:a16="http://schemas.microsoft.com/office/drawing/2014/main" id="{B69ED73F-AFBD-4BC9-89FD-45EF3D9FFD5B}"/>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000">
                <a:solidFill>
                  <a:srgbClr val="004687"/>
                </a:solidFill>
                <a:latin typeface="Calibri" panose="020F0502020204030204"/>
              </a:endParaRPr>
            </a:p>
          </p:txBody>
        </p:sp>
        <p:sp>
          <p:nvSpPr>
            <p:cNvPr id="50" name="TextBox 49">
              <a:extLst>
                <a:ext uri="{FF2B5EF4-FFF2-40B4-BE49-F238E27FC236}">
                  <a16:creationId xmlns:a16="http://schemas.microsoft.com/office/drawing/2014/main" id="{35220E8C-4EF0-4EE5-BF17-EC2DDD50EE02}"/>
                </a:ext>
              </a:extLst>
            </p:cNvPr>
            <p:cNvSpPr txBox="1"/>
            <p:nvPr/>
          </p:nvSpPr>
          <p:spPr>
            <a:xfrm>
              <a:off x="1012942" y="1662549"/>
              <a:ext cx="3232887" cy="2438272"/>
            </a:xfrm>
            <a:prstGeom prst="rect">
              <a:avLst/>
            </a:prstGeom>
            <a:noFill/>
          </p:spPr>
          <p:txBody>
            <a:bodyPr wrap="square" rtlCol="0">
              <a:spAutoFit/>
            </a:bodyPr>
            <a:lstStyle/>
            <a:p>
              <a:pPr algn="ctr" defTabSz="914412" eaLnBrk="0" hangingPunct="0">
                <a:defRPr/>
              </a:pPr>
              <a:r>
                <a:rPr lang="en-GB" sz="2000" b="1" dirty="0">
                  <a:solidFill>
                    <a:srgbClr val="004687"/>
                  </a:solidFill>
                  <a:cs typeface="Arial" panose="020B0604020202020204" pitchFamily="34" charset="0"/>
                </a:rPr>
                <a:t>21,000 monitors by 2028</a:t>
              </a:r>
            </a:p>
          </p:txBody>
        </p:sp>
      </p:grpSp>
      <p:sp>
        <p:nvSpPr>
          <p:cNvPr id="51" name="Title 1">
            <a:extLst>
              <a:ext uri="{FF2B5EF4-FFF2-40B4-BE49-F238E27FC236}">
                <a16:creationId xmlns:a16="http://schemas.microsoft.com/office/drawing/2014/main" id="{7095A57E-9E6B-4D2C-B4B3-40E6ADAD4132}"/>
              </a:ext>
            </a:extLst>
          </p:cNvPr>
          <p:cNvSpPr txBox="1">
            <a:spLocks/>
          </p:cNvSpPr>
          <p:nvPr/>
        </p:nvSpPr>
        <p:spPr bwMode="auto">
          <a:xfrm>
            <a:off x="9271694" y="372088"/>
            <a:ext cx="2178057"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70000"/>
              </a:lnSpc>
              <a:spcBef>
                <a:spcPct val="0"/>
              </a:spcBef>
              <a:spcAft>
                <a:spcPct val="0"/>
              </a:spcAft>
              <a:defRPr sz="5400" b="1" kern="1200">
                <a:solidFill>
                  <a:schemeClr val="bg1"/>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2"/>
                </a:solidFill>
                <a:latin typeface="Calibri Light" panose="020F0302020204030204" pitchFamily="34" charset="0"/>
              </a:defRPr>
            </a:lvl6pPr>
            <a:lvl7pPr marL="914412" algn="l" rtl="0" fontAlgn="base">
              <a:lnSpc>
                <a:spcPct val="90000"/>
              </a:lnSpc>
              <a:spcBef>
                <a:spcPct val="0"/>
              </a:spcBef>
              <a:spcAft>
                <a:spcPct val="0"/>
              </a:spcAft>
              <a:defRPr sz="4400">
                <a:solidFill>
                  <a:schemeClr val="tx2"/>
                </a:solidFill>
                <a:latin typeface="Calibri Light" panose="020F0302020204030204" pitchFamily="34" charset="0"/>
              </a:defRPr>
            </a:lvl7pPr>
            <a:lvl8pPr marL="1371619" algn="l" rtl="0" fontAlgn="base">
              <a:lnSpc>
                <a:spcPct val="90000"/>
              </a:lnSpc>
              <a:spcBef>
                <a:spcPct val="0"/>
              </a:spcBef>
              <a:spcAft>
                <a:spcPct val="0"/>
              </a:spcAft>
              <a:defRPr sz="4400">
                <a:solidFill>
                  <a:schemeClr val="tx2"/>
                </a:solidFill>
                <a:latin typeface="Calibri Light" panose="020F0302020204030204" pitchFamily="34" charset="0"/>
              </a:defRPr>
            </a:lvl8pPr>
            <a:lvl9pPr marL="1828824" algn="l" rtl="0" fontAlgn="base">
              <a:lnSpc>
                <a:spcPct val="90000"/>
              </a:lnSpc>
              <a:spcBef>
                <a:spcPct val="0"/>
              </a:spcBef>
              <a:spcAft>
                <a:spcPct val="0"/>
              </a:spcAft>
              <a:defRPr sz="4400">
                <a:solidFill>
                  <a:schemeClr val="tx2"/>
                </a:solidFill>
                <a:latin typeface="Calibri Light" panose="020F0302020204030204" pitchFamily="34" charset="0"/>
              </a:defRPr>
            </a:lvl9pPr>
          </a:lstStyle>
          <a:p>
            <a:r>
              <a:rPr lang="en-GB" sz="3600" dirty="0"/>
              <a:t>Benefits</a:t>
            </a:r>
          </a:p>
        </p:txBody>
      </p:sp>
      <p:sp>
        <p:nvSpPr>
          <p:cNvPr id="52" name="Title 1">
            <a:extLst>
              <a:ext uri="{FF2B5EF4-FFF2-40B4-BE49-F238E27FC236}">
                <a16:creationId xmlns:a16="http://schemas.microsoft.com/office/drawing/2014/main" id="{4624EA5A-13D8-43E5-914C-593234E8D98C}"/>
              </a:ext>
            </a:extLst>
          </p:cNvPr>
          <p:cNvSpPr txBox="1">
            <a:spLocks/>
          </p:cNvSpPr>
          <p:nvPr/>
        </p:nvSpPr>
        <p:spPr bwMode="auto">
          <a:xfrm>
            <a:off x="9359973" y="4406520"/>
            <a:ext cx="2178057"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70000"/>
              </a:lnSpc>
              <a:spcBef>
                <a:spcPct val="0"/>
              </a:spcBef>
              <a:spcAft>
                <a:spcPct val="0"/>
              </a:spcAft>
              <a:defRPr sz="5400" b="1" kern="1200">
                <a:solidFill>
                  <a:schemeClr val="bg1"/>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2"/>
                </a:solidFill>
                <a:latin typeface="Calibri Light" panose="020F0302020204030204" pitchFamily="34" charset="0"/>
              </a:defRPr>
            </a:lvl6pPr>
            <a:lvl7pPr marL="914412" algn="l" rtl="0" fontAlgn="base">
              <a:lnSpc>
                <a:spcPct val="90000"/>
              </a:lnSpc>
              <a:spcBef>
                <a:spcPct val="0"/>
              </a:spcBef>
              <a:spcAft>
                <a:spcPct val="0"/>
              </a:spcAft>
              <a:defRPr sz="4400">
                <a:solidFill>
                  <a:schemeClr val="tx2"/>
                </a:solidFill>
                <a:latin typeface="Calibri Light" panose="020F0302020204030204" pitchFamily="34" charset="0"/>
              </a:defRPr>
            </a:lvl7pPr>
            <a:lvl8pPr marL="1371619" algn="l" rtl="0" fontAlgn="base">
              <a:lnSpc>
                <a:spcPct val="90000"/>
              </a:lnSpc>
              <a:spcBef>
                <a:spcPct val="0"/>
              </a:spcBef>
              <a:spcAft>
                <a:spcPct val="0"/>
              </a:spcAft>
              <a:defRPr sz="4400">
                <a:solidFill>
                  <a:schemeClr val="tx2"/>
                </a:solidFill>
                <a:latin typeface="Calibri Light" panose="020F0302020204030204" pitchFamily="34" charset="0"/>
              </a:defRPr>
            </a:lvl8pPr>
            <a:lvl9pPr marL="1828824" algn="l" rtl="0" fontAlgn="base">
              <a:lnSpc>
                <a:spcPct val="90000"/>
              </a:lnSpc>
              <a:spcBef>
                <a:spcPct val="0"/>
              </a:spcBef>
              <a:spcAft>
                <a:spcPct val="0"/>
              </a:spcAft>
              <a:defRPr sz="4400">
                <a:solidFill>
                  <a:schemeClr val="tx2"/>
                </a:solidFill>
                <a:latin typeface="Calibri Light" panose="020F0302020204030204" pitchFamily="34" charset="0"/>
              </a:defRPr>
            </a:lvl9pPr>
          </a:lstStyle>
          <a:p>
            <a:r>
              <a:rPr lang="en-GB" sz="3600" dirty="0"/>
              <a:t>Coverage</a:t>
            </a:r>
          </a:p>
        </p:txBody>
      </p:sp>
      <p:sp>
        <p:nvSpPr>
          <p:cNvPr id="53" name="Rectangle: Diagonal Corners Rounded 52">
            <a:extLst>
              <a:ext uri="{FF2B5EF4-FFF2-40B4-BE49-F238E27FC236}">
                <a16:creationId xmlns:a16="http://schemas.microsoft.com/office/drawing/2014/main" id="{901E661A-8CEA-4A2C-BDB1-973CF3C0F503}"/>
              </a:ext>
            </a:extLst>
          </p:cNvPr>
          <p:cNvSpPr/>
          <p:nvPr/>
        </p:nvSpPr>
        <p:spPr>
          <a:xfrm>
            <a:off x="645738" y="5677261"/>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Will allow flexibility services to be signposted, procured and triggered</a:t>
            </a:r>
            <a:endParaRPr kumimoji="0" lang="en-GB" sz="198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9039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06" y="413360"/>
            <a:ext cx="9526385" cy="1816274"/>
          </a:xfrm>
        </p:spPr>
        <p:txBody>
          <a:bodyPr/>
          <a:lstStyle/>
          <a:p>
            <a:br>
              <a:rPr lang="en-GB" sz="3600"/>
            </a:br>
            <a:br>
              <a:rPr lang="en-GB" sz="4400"/>
            </a:br>
            <a:r>
              <a:rPr lang="en-GB" sz="4400" b="1">
                <a:solidFill>
                  <a:srgbClr val="004687"/>
                </a:solidFill>
              </a:rPr>
              <a:t>High granularity LCT uptake projections</a:t>
            </a:r>
            <a:br>
              <a:rPr lang="en-GB" sz="4400" b="1"/>
            </a:br>
            <a:br>
              <a:rPr lang="en-GB" sz="3600"/>
            </a:br>
            <a:endParaRPr lang="en-GB" sz="3600">
              <a:solidFill>
                <a:schemeClr val="tx1">
                  <a:lumMod val="90000"/>
                  <a:lumOff val="10000"/>
                </a:schemeClr>
              </a:solidFill>
              <a:cs typeface="Calibri"/>
            </a:endParaRPr>
          </a:p>
        </p:txBody>
      </p:sp>
    </p:spTree>
    <p:extLst>
      <p:ext uri="{BB962C8B-B14F-4D97-AF65-F5344CB8AC3E}">
        <p14:creationId xmlns:p14="http://schemas.microsoft.com/office/powerpoint/2010/main" val="40663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2" y="99"/>
            <a:ext cx="13435710" cy="7559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6719536" cy="755947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5011363" cy="7559477"/>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49D58-7392-46B2-8D5F-5E1BC9928FB8}"/>
              </a:ext>
            </a:extLst>
          </p:cNvPr>
          <p:cNvSpPr>
            <a:spLocks noGrp="1"/>
          </p:cNvSpPr>
          <p:nvPr>
            <p:ph type="ctrTitle"/>
          </p:nvPr>
        </p:nvSpPr>
        <p:spPr>
          <a:xfrm>
            <a:off x="527486" y="42790"/>
            <a:ext cx="5773600" cy="1543426"/>
          </a:xfrm>
        </p:spPr>
        <p:txBody>
          <a:bodyPr vert="horz" wrap="square" lIns="100793" tIns="50397" rIns="100793" bIns="50397" numCol="1" rtlCol="0" anchor="ctr" anchorCtr="0" compatLnSpc="1">
            <a:prstTxWarp prst="textNoShape">
              <a:avLst/>
            </a:prstTxWarp>
            <a:normAutofit/>
          </a:bodyPr>
          <a:lstStyle/>
          <a:p>
            <a:pPr algn="ctr" eaLnBrk="1" hangingPunct="1">
              <a:lnSpc>
                <a:spcPct val="90000"/>
              </a:lnSpc>
            </a:pPr>
            <a:r>
              <a:rPr lang="en-US" sz="4409" dirty="0">
                <a:solidFill>
                  <a:schemeClr val="tx1"/>
                </a:solidFill>
              </a:rPr>
              <a:t>The requirements</a:t>
            </a:r>
          </a:p>
        </p:txBody>
      </p:sp>
      <p:sp>
        <p:nvSpPr>
          <p:cNvPr id="10" name="Rectangle: Diagonal Corners Rounded 9">
            <a:extLst>
              <a:ext uri="{FF2B5EF4-FFF2-40B4-BE49-F238E27FC236}">
                <a16:creationId xmlns:a16="http://schemas.microsoft.com/office/drawing/2014/main" id="{1FC21C38-1DD3-4854-845B-C54624A8760E}"/>
              </a:ext>
            </a:extLst>
          </p:cNvPr>
          <p:cNvSpPr/>
          <p:nvPr/>
        </p:nvSpPr>
        <p:spPr>
          <a:xfrm>
            <a:off x="645742" y="1334295"/>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EV chargers, HPs and solar PV projections required</a:t>
            </a:r>
          </a:p>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GB"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AB8BF4F-5DED-4D25-841A-AE32BF6419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9002" y="6751240"/>
            <a:ext cx="2664249" cy="785330"/>
          </a:xfrm>
          <a:prstGeom prst="rect">
            <a:avLst/>
          </a:prstGeom>
        </p:spPr>
      </p:pic>
      <p:sp>
        <p:nvSpPr>
          <p:cNvPr id="11" name="Rectangle: Diagonal Corners Rounded 10">
            <a:extLst>
              <a:ext uri="{FF2B5EF4-FFF2-40B4-BE49-F238E27FC236}">
                <a16:creationId xmlns:a16="http://schemas.microsoft.com/office/drawing/2014/main" id="{C00EC849-0A4A-44BE-9390-0CE254AE5CA2}"/>
              </a:ext>
            </a:extLst>
          </p:cNvPr>
          <p:cNvSpPr/>
          <p:nvPr/>
        </p:nvSpPr>
        <p:spPr>
          <a:xfrm>
            <a:off x="645739" y="2778377"/>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6">
              <a:defRPr/>
            </a:pPr>
            <a:r>
              <a:rPr lang="en-GB" sz="2800">
                <a:solidFill>
                  <a:prstClr val="white"/>
                </a:solidFill>
              </a:rPr>
              <a:t>Granularity: projections on 400,000 LV feeders and 100,000 distribution substations</a:t>
            </a: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Diagonal Corners Rounded 11">
            <a:extLst>
              <a:ext uri="{FF2B5EF4-FFF2-40B4-BE49-F238E27FC236}">
                <a16:creationId xmlns:a16="http://schemas.microsoft.com/office/drawing/2014/main" id="{03DD94D6-E9DB-499A-BEDA-E8B0ABCCF29F}"/>
              </a:ext>
            </a:extLst>
          </p:cNvPr>
          <p:cNvSpPr/>
          <p:nvPr/>
        </p:nvSpPr>
        <p:spPr>
          <a:xfrm>
            <a:off x="645739" y="4222459"/>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lang="en-GB" sz="2800" dirty="0">
                <a:solidFill>
                  <a:prstClr val="white"/>
                </a:solidFill>
                <a:latin typeface="Calibri" panose="020F0502020204030204"/>
              </a:rPr>
              <a:t>For all 4 FES</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Diagonal Corners Rounded 12">
            <a:extLst>
              <a:ext uri="{FF2B5EF4-FFF2-40B4-BE49-F238E27FC236}">
                <a16:creationId xmlns:a16="http://schemas.microsoft.com/office/drawing/2014/main" id="{D33BB7C2-3FC1-4A23-B73A-AE5C23F721C5}"/>
              </a:ext>
            </a:extLst>
          </p:cNvPr>
          <p:cNvSpPr/>
          <p:nvPr/>
        </p:nvSpPr>
        <p:spPr>
          <a:xfrm>
            <a:off x="645738" y="5666541"/>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Numbers and capacities each year to 2050</a:t>
            </a:r>
          </a:p>
        </p:txBody>
      </p:sp>
      <p:pic>
        <p:nvPicPr>
          <p:cNvPr id="20" name="Picture 19">
            <a:extLst>
              <a:ext uri="{FF2B5EF4-FFF2-40B4-BE49-F238E27FC236}">
                <a16:creationId xmlns:a16="http://schemas.microsoft.com/office/drawing/2014/main" id="{73F15762-EE38-4756-8045-8D6B3C0054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8560" y="1018880"/>
            <a:ext cx="5920308" cy="5521914"/>
          </a:xfrm>
          <a:prstGeom prst="rect">
            <a:avLst/>
          </a:prstGeom>
        </p:spPr>
      </p:pic>
    </p:spTree>
    <p:extLst>
      <p:ext uri="{BB962C8B-B14F-4D97-AF65-F5344CB8AC3E}">
        <p14:creationId xmlns:p14="http://schemas.microsoft.com/office/powerpoint/2010/main" val="250128503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DEBC8377-2CC1-4588-B99A-343E9F007C68}"/>
              </a:ext>
            </a:extLst>
          </p:cNvPr>
          <p:cNvGraphicFramePr/>
          <p:nvPr>
            <p:extLst>
              <p:ext uri="{D42A27DB-BD31-4B8C-83A1-F6EECF244321}">
                <p14:modId xmlns:p14="http://schemas.microsoft.com/office/powerpoint/2010/main" val="4133343173"/>
              </p:ext>
            </p:extLst>
          </p:nvPr>
        </p:nvGraphicFramePr>
        <p:xfrm>
          <a:off x="8441889" y="1432829"/>
          <a:ext cx="4936871" cy="4694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E71793BB-3C3F-40A8-96A7-E94414A48B71}"/>
              </a:ext>
            </a:extLst>
          </p:cNvPr>
          <p:cNvGraphicFramePr/>
          <p:nvPr>
            <p:extLst>
              <p:ext uri="{D42A27DB-BD31-4B8C-83A1-F6EECF244321}">
                <p14:modId xmlns:p14="http://schemas.microsoft.com/office/powerpoint/2010/main" val="2517538116"/>
              </p:ext>
            </p:extLst>
          </p:nvPr>
        </p:nvGraphicFramePr>
        <p:xfrm>
          <a:off x="0" y="1686620"/>
          <a:ext cx="4778839" cy="41864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a:extLst>
              <a:ext uri="{FF2B5EF4-FFF2-40B4-BE49-F238E27FC236}">
                <a16:creationId xmlns:a16="http://schemas.microsoft.com/office/drawing/2014/main" id="{6AB007EA-E5A4-4372-BD1E-3D1DF94007F1}"/>
              </a:ext>
            </a:extLst>
          </p:cNvPr>
          <p:cNvGraphicFramePr/>
          <p:nvPr>
            <p:extLst>
              <p:ext uri="{D42A27DB-BD31-4B8C-83A1-F6EECF244321}">
                <p14:modId xmlns:p14="http://schemas.microsoft.com/office/powerpoint/2010/main" val="1328730080"/>
              </p:ext>
            </p:extLst>
          </p:nvPr>
        </p:nvGraphicFramePr>
        <p:xfrm>
          <a:off x="5511042" y="1003577"/>
          <a:ext cx="2198643" cy="41864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 name="Diagram 5">
            <a:extLst>
              <a:ext uri="{FF2B5EF4-FFF2-40B4-BE49-F238E27FC236}">
                <a16:creationId xmlns:a16="http://schemas.microsoft.com/office/drawing/2014/main" id="{437A83DD-71F2-47A9-9171-03E22EFFDC2C}"/>
              </a:ext>
            </a:extLst>
          </p:cNvPr>
          <p:cNvGraphicFramePr/>
          <p:nvPr>
            <p:extLst>
              <p:ext uri="{D42A27DB-BD31-4B8C-83A1-F6EECF244321}">
                <p14:modId xmlns:p14="http://schemas.microsoft.com/office/powerpoint/2010/main" val="2004952145"/>
              </p:ext>
            </p:extLst>
          </p:nvPr>
        </p:nvGraphicFramePr>
        <p:xfrm>
          <a:off x="6388860" y="5362875"/>
          <a:ext cx="1686927" cy="158245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1" name="Title 1">
            <a:extLst>
              <a:ext uri="{FF2B5EF4-FFF2-40B4-BE49-F238E27FC236}">
                <a16:creationId xmlns:a16="http://schemas.microsoft.com/office/drawing/2014/main" id="{7C94CB93-AC3B-4E51-8A98-8D31C67B9286}"/>
              </a:ext>
            </a:extLst>
          </p:cNvPr>
          <p:cNvSpPr txBox="1">
            <a:spLocks/>
          </p:cNvSpPr>
          <p:nvPr/>
        </p:nvSpPr>
        <p:spPr bwMode="auto">
          <a:xfrm>
            <a:off x="564758" y="614346"/>
            <a:ext cx="9078376"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b="1" kern="1200">
                <a:solidFill>
                  <a:schemeClr val="tx2"/>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itchFamily="34" charset="0"/>
              </a:defRPr>
            </a:lvl2pPr>
            <a:lvl3pPr algn="l" rtl="0" eaLnBrk="0" fontAlgn="base" hangingPunct="0">
              <a:lnSpc>
                <a:spcPct val="90000"/>
              </a:lnSpc>
              <a:spcBef>
                <a:spcPct val="0"/>
              </a:spcBef>
              <a:spcAft>
                <a:spcPct val="0"/>
              </a:spcAft>
              <a:defRPr sz="4400">
                <a:solidFill>
                  <a:schemeClr val="tx2"/>
                </a:solidFill>
                <a:latin typeface="Calibri Light" pitchFamily="34" charset="0"/>
              </a:defRPr>
            </a:lvl3pPr>
            <a:lvl4pPr algn="l" rtl="0" eaLnBrk="0" fontAlgn="base" hangingPunct="0">
              <a:lnSpc>
                <a:spcPct val="90000"/>
              </a:lnSpc>
              <a:spcBef>
                <a:spcPct val="0"/>
              </a:spcBef>
              <a:spcAft>
                <a:spcPct val="0"/>
              </a:spcAft>
              <a:defRPr sz="4400">
                <a:solidFill>
                  <a:schemeClr val="tx2"/>
                </a:solidFill>
                <a:latin typeface="Calibri Light" pitchFamily="34" charset="0"/>
              </a:defRPr>
            </a:lvl4pPr>
            <a:lvl5pPr algn="l" rtl="0" eaLnBrk="0" fontAlgn="base" hangingPunct="0">
              <a:lnSpc>
                <a:spcPct val="90000"/>
              </a:lnSpc>
              <a:spcBef>
                <a:spcPct val="0"/>
              </a:spcBef>
              <a:spcAft>
                <a:spcPct val="0"/>
              </a:spcAft>
              <a:defRPr sz="4400">
                <a:solidFill>
                  <a:schemeClr val="tx2"/>
                </a:solidFill>
                <a:latin typeface="Calibri Light" pitchFamily="34" charset="0"/>
              </a:defRPr>
            </a:lvl5pPr>
            <a:lvl6pPr marL="457203" algn="l" rtl="0" fontAlgn="base">
              <a:lnSpc>
                <a:spcPct val="90000"/>
              </a:lnSpc>
              <a:spcBef>
                <a:spcPct val="0"/>
              </a:spcBef>
              <a:spcAft>
                <a:spcPct val="0"/>
              </a:spcAft>
              <a:defRPr sz="4400">
                <a:solidFill>
                  <a:schemeClr val="tx2"/>
                </a:solidFill>
                <a:latin typeface="Calibri Light" pitchFamily="34" charset="0"/>
              </a:defRPr>
            </a:lvl6pPr>
            <a:lvl7pPr marL="914406" algn="l" rtl="0" fontAlgn="base">
              <a:lnSpc>
                <a:spcPct val="90000"/>
              </a:lnSpc>
              <a:spcBef>
                <a:spcPct val="0"/>
              </a:spcBef>
              <a:spcAft>
                <a:spcPct val="0"/>
              </a:spcAft>
              <a:defRPr sz="4400">
                <a:solidFill>
                  <a:schemeClr val="tx2"/>
                </a:solidFill>
                <a:latin typeface="Calibri Light" pitchFamily="34" charset="0"/>
              </a:defRPr>
            </a:lvl7pPr>
            <a:lvl8pPr marL="1371610" algn="l" rtl="0" fontAlgn="base">
              <a:lnSpc>
                <a:spcPct val="90000"/>
              </a:lnSpc>
              <a:spcBef>
                <a:spcPct val="0"/>
              </a:spcBef>
              <a:spcAft>
                <a:spcPct val="0"/>
              </a:spcAft>
              <a:defRPr sz="4400">
                <a:solidFill>
                  <a:schemeClr val="tx2"/>
                </a:solidFill>
                <a:latin typeface="Calibri Light" pitchFamily="34" charset="0"/>
              </a:defRPr>
            </a:lvl8pPr>
            <a:lvl9pPr marL="1828812" algn="l" rtl="0" fontAlgn="base">
              <a:lnSpc>
                <a:spcPct val="90000"/>
              </a:lnSpc>
              <a:spcBef>
                <a:spcPct val="0"/>
              </a:spcBef>
              <a:spcAft>
                <a:spcPct val="0"/>
              </a:spcAft>
              <a:defRPr sz="4400">
                <a:solidFill>
                  <a:schemeClr val="tx2"/>
                </a:solidFill>
                <a:latin typeface="Calibri Light"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004687"/>
                </a:solidFill>
                <a:effectLst/>
                <a:uLnTx/>
                <a:uFillTx/>
                <a:latin typeface="Calibri" panose="020F0502020204030204"/>
                <a:ea typeface="+mj-ea"/>
                <a:cs typeface="+mj-cs"/>
              </a:rPr>
              <a:t>Low carbon technologies assessed</a:t>
            </a:r>
          </a:p>
        </p:txBody>
      </p:sp>
    </p:spTree>
    <p:extLst>
      <p:ext uri="{BB962C8B-B14F-4D97-AF65-F5344CB8AC3E}">
        <p14:creationId xmlns:p14="http://schemas.microsoft.com/office/powerpoint/2010/main" val="268800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D7ECCC01-200A-4B32-B2B1-32FF908FC979}"/>
              </a:ext>
            </a:extLst>
          </p:cNvPr>
          <p:cNvSpPr/>
          <p:nvPr/>
        </p:nvSpPr>
        <p:spPr>
          <a:xfrm>
            <a:off x="241666" y="169349"/>
            <a:ext cx="6719711" cy="784702"/>
          </a:xfrm>
          <a:prstGeom prst="rect">
            <a:avLst/>
          </a:prstGeom>
        </p:spPr>
        <p:txBody>
          <a:bodyPr>
            <a:spAutoFit/>
          </a:bodyPr>
          <a:lstStyle/>
          <a:p>
            <a:pPr algn="just" defTabSz="503972" fontAlgn="auto">
              <a:lnSpc>
                <a:spcPct val="107000"/>
              </a:lnSpc>
              <a:spcBef>
                <a:spcPts val="0"/>
              </a:spcBef>
              <a:spcAft>
                <a:spcPts val="882"/>
              </a:spcAft>
            </a:pPr>
            <a:r>
              <a:rPr lang="en-GB" sz="4400" b="1" dirty="0">
                <a:solidFill>
                  <a:srgbClr val="004687"/>
                </a:solidFill>
                <a:latin typeface="Calibri" panose="020F0502020204030204"/>
                <a:ea typeface="+mj-ea"/>
                <a:cs typeface="+mj-cs"/>
              </a:rPr>
              <a:t>EV charger results highlights</a:t>
            </a:r>
          </a:p>
        </p:txBody>
      </p:sp>
      <p:graphicFrame>
        <p:nvGraphicFramePr>
          <p:cNvPr id="4" name="Table 3">
            <a:extLst>
              <a:ext uri="{FF2B5EF4-FFF2-40B4-BE49-F238E27FC236}">
                <a16:creationId xmlns:a16="http://schemas.microsoft.com/office/drawing/2014/main" id="{14BF874E-938C-4B82-B74E-DE103A4AF5DD}"/>
              </a:ext>
            </a:extLst>
          </p:cNvPr>
          <p:cNvGraphicFramePr>
            <a:graphicFrameLocks noGrp="1"/>
          </p:cNvGraphicFramePr>
          <p:nvPr>
            <p:extLst>
              <p:ext uri="{D42A27DB-BD31-4B8C-83A1-F6EECF244321}">
                <p14:modId xmlns:p14="http://schemas.microsoft.com/office/powerpoint/2010/main" val="3444969134"/>
              </p:ext>
            </p:extLst>
          </p:nvPr>
        </p:nvGraphicFramePr>
        <p:xfrm>
          <a:off x="241666" y="2548901"/>
          <a:ext cx="5896086" cy="2841607"/>
        </p:xfrm>
        <a:graphic>
          <a:graphicData uri="http://schemas.openxmlformats.org/drawingml/2006/table">
            <a:tbl>
              <a:tblPr firstRow="1" firstCol="1" bandRow="1">
                <a:tableStyleId>{5C22544A-7EE6-4342-B048-85BDC9FD1C3A}</a:tableStyleId>
              </a:tblPr>
              <a:tblGrid>
                <a:gridCol w="1537030">
                  <a:extLst>
                    <a:ext uri="{9D8B030D-6E8A-4147-A177-3AD203B41FA5}">
                      <a16:colId xmlns:a16="http://schemas.microsoft.com/office/drawing/2014/main" val="324182613"/>
                    </a:ext>
                  </a:extLst>
                </a:gridCol>
                <a:gridCol w="1603331">
                  <a:extLst>
                    <a:ext uri="{9D8B030D-6E8A-4147-A177-3AD203B41FA5}">
                      <a16:colId xmlns:a16="http://schemas.microsoft.com/office/drawing/2014/main" val="2695591522"/>
                    </a:ext>
                  </a:extLst>
                </a:gridCol>
                <a:gridCol w="676406">
                  <a:extLst>
                    <a:ext uri="{9D8B030D-6E8A-4147-A177-3AD203B41FA5}">
                      <a16:colId xmlns:a16="http://schemas.microsoft.com/office/drawing/2014/main" val="2143680330"/>
                    </a:ext>
                  </a:extLst>
                </a:gridCol>
                <a:gridCol w="688931">
                  <a:extLst>
                    <a:ext uri="{9D8B030D-6E8A-4147-A177-3AD203B41FA5}">
                      <a16:colId xmlns:a16="http://schemas.microsoft.com/office/drawing/2014/main" val="3479677176"/>
                    </a:ext>
                  </a:extLst>
                </a:gridCol>
                <a:gridCol w="688932">
                  <a:extLst>
                    <a:ext uri="{9D8B030D-6E8A-4147-A177-3AD203B41FA5}">
                      <a16:colId xmlns:a16="http://schemas.microsoft.com/office/drawing/2014/main" val="3971324393"/>
                    </a:ext>
                  </a:extLst>
                </a:gridCol>
                <a:gridCol w="701456">
                  <a:extLst>
                    <a:ext uri="{9D8B030D-6E8A-4147-A177-3AD203B41FA5}">
                      <a16:colId xmlns:a16="http://schemas.microsoft.com/office/drawing/2014/main" val="837474565"/>
                    </a:ext>
                  </a:extLst>
                </a:gridCol>
              </a:tblGrid>
              <a:tr h="603007">
                <a:tc>
                  <a:txBody>
                    <a:bodyPr/>
                    <a:lstStyle/>
                    <a:p>
                      <a:pPr algn="l">
                        <a:lnSpc>
                          <a:spcPct val="107000"/>
                        </a:lnSpc>
                        <a:spcAft>
                          <a:spcPts val="0"/>
                        </a:spcAft>
                      </a:pPr>
                      <a:r>
                        <a:rPr lang="en-GB" sz="900">
                          <a:effectLst/>
                        </a:rPr>
                        <a:t>Licence area</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5597" marR="75597" marT="0" marB="0" anchor="ctr">
                    <a:solidFill>
                      <a:srgbClr val="005A63"/>
                    </a:solidFill>
                  </a:tcPr>
                </a:tc>
                <a:tc>
                  <a:txBody>
                    <a:bodyPr/>
                    <a:lstStyle/>
                    <a:p>
                      <a:pPr algn="l">
                        <a:lnSpc>
                          <a:spcPct val="107000"/>
                        </a:lnSpc>
                        <a:spcAft>
                          <a:spcPts val="0"/>
                        </a:spcAft>
                      </a:pPr>
                      <a:r>
                        <a:rPr lang="en-GB" sz="900">
                          <a:effectLst/>
                        </a:rPr>
                        <a:t>Scenario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75597" marR="75597" marT="0" marB="0" anchor="ctr">
                    <a:solidFill>
                      <a:srgbClr val="005A63"/>
                    </a:solidFill>
                  </a:tcPr>
                </a:tc>
                <a:tc>
                  <a:txBody>
                    <a:bodyPr/>
                    <a:lstStyle/>
                    <a:p>
                      <a:pPr algn="r">
                        <a:lnSpc>
                          <a:spcPct val="107000"/>
                        </a:lnSpc>
                        <a:spcAft>
                          <a:spcPts val="0"/>
                        </a:spcAft>
                      </a:pPr>
                      <a:r>
                        <a:rPr lang="en-GB" sz="900">
                          <a:effectLst/>
                        </a:rPr>
                        <a:t>Baseline</a:t>
                      </a:r>
                    </a:p>
                    <a:p>
                      <a:pPr algn="r">
                        <a:lnSpc>
                          <a:spcPct val="107000"/>
                        </a:lnSpc>
                        <a:spcAft>
                          <a:spcPts val="0"/>
                        </a:spcAft>
                      </a:pPr>
                      <a:r>
                        <a:rPr lang="en-GB" sz="900">
                          <a:effectLst/>
                        </a:rPr>
                        <a:t>(thousands)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0398" marR="50398" marT="50398" marB="50398" anchor="ctr">
                    <a:solidFill>
                      <a:srgbClr val="005A63"/>
                    </a:solidFill>
                  </a:tcPr>
                </a:tc>
                <a:tc>
                  <a:txBody>
                    <a:bodyPr/>
                    <a:lstStyle/>
                    <a:p>
                      <a:pPr algn="r">
                        <a:lnSpc>
                          <a:spcPct val="107000"/>
                        </a:lnSpc>
                        <a:spcAft>
                          <a:spcPts val="0"/>
                        </a:spcAft>
                      </a:pPr>
                      <a:r>
                        <a:rPr lang="en-GB" sz="900">
                          <a:effectLst/>
                        </a:rPr>
                        <a:t>2030</a:t>
                      </a:r>
                    </a:p>
                    <a:p>
                      <a:pPr algn="r">
                        <a:lnSpc>
                          <a:spcPct val="107000"/>
                        </a:lnSpc>
                        <a:spcAft>
                          <a:spcPts val="0"/>
                        </a:spcAft>
                      </a:pPr>
                      <a:r>
                        <a:rPr lang="en-GB" sz="900">
                          <a:effectLst/>
                        </a:rPr>
                        <a:t>(thousands)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0398" marR="50398" marT="50398" marB="50398" anchor="ctr">
                    <a:solidFill>
                      <a:srgbClr val="005A63"/>
                    </a:solidFill>
                  </a:tcPr>
                </a:tc>
                <a:tc>
                  <a:txBody>
                    <a:bodyPr/>
                    <a:lstStyle/>
                    <a:p>
                      <a:pPr algn="r">
                        <a:lnSpc>
                          <a:spcPct val="107000"/>
                        </a:lnSpc>
                        <a:spcAft>
                          <a:spcPts val="0"/>
                        </a:spcAft>
                      </a:pPr>
                      <a:r>
                        <a:rPr lang="en-GB" sz="900">
                          <a:effectLst/>
                        </a:rPr>
                        <a:t>2040</a:t>
                      </a:r>
                    </a:p>
                    <a:p>
                      <a:pPr algn="r">
                        <a:lnSpc>
                          <a:spcPct val="107000"/>
                        </a:lnSpc>
                        <a:spcAft>
                          <a:spcPts val="0"/>
                        </a:spcAft>
                      </a:pPr>
                      <a:r>
                        <a:rPr lang="en-GB" sz="900">
                          <a:effectLst/>
                        </a:rPr>
                        <a:t>(thousands)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0398" marR="50398" marT="50398" marB="50398" anchor="ctr">
                    <a:solidFill>
                      <a:srgbClr val="005A63"/>
                    </a:solidFill>
                  </a:tcPr>
                </a:tc>
                <a:tc>
                  <a:txBody>
                    <a:bodyPr/>
                    <a:lstStyle/>
                    <a:p>
                      <a:pPr algn="r">
                        <a:lnSpc>
                          <a:spcPct val="107000"/>
                        </a:lnSpc>
                        <a:spcAft>
                          <a:spcPts val="0"/>
                        </a:spcAft>
                      </a:pPr>
                      <a:r>
                        <a:rPr lang="en-GB" sz="900">
                          <a:effectLst/>
                        </a:rPr>
                        <a:t>2050</a:t>
                      </a:r>
                    </a:p>
                    <a:p>
                      <a:pPr algn="r">
                        <a:lnSpc>
                          <a:spcPct val="107000"/>
                        </a:lnSpc>
                        <a:spcAft>
                          <a:spcPts val="0"/>
                        </a:spcAft>
                      </a:pPr>
                      <a:r>
                        <a:rPr lang="en-GB" sz="900">
                          <a:effectLst/>
                        </a:rPr>
                        <a:t>(thousands)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0398" marR="50398" marT="50398" marB="50398" anchor="ctr">
                    <a:solidFill>
                      <a:srgbClr val="005A63"/>
                    </a:solidFill>
                  </a:tcPr>
                </a:tc>
                <a:extLst>
                  <a:ext uri="{0D108BD9-81ED-4DB2-BD59-A6C34878D82A}">
                    <a16:rowId xmlns:a16="http://schemas.microsoft.com/office/drawing/2014/main" val="217148569"/>
                  </a:ext>
                </a:extLst>
              </a:tr>
              <a:tr h="221407">
                <a:tc rowSpan="5">
                  <a:txBody>
                    <a:bodyPr/>
                    <a:lstStyle/>
                    <a:p>
                      <a:pPr algn="l">
                        <a:lnSpc>
                          <a:spcPct val="107000"/>
                        </a:lnSpc>
                        <a:spcAft>
                          <a:spcPts val="0"/>
                        </a:spcAft>
                      </a:pPr>
                      <a:r>
                        <a:rPr lang="en-GB" sz="1200">
                          <a:solidFill>
                            <a:schemeClr val="bg1"/>
                          </a:solidFill>
                          <a:effectLst/>
                        </a:rPr>
                        <a:t>Scottish licence area</a:t>
                      </a:r>
                      <a:endParaRPr lang="en-GB" sz="1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597" marR="75597" marT="0" marB="0" anchor="ctr">
                    <a:solidFill>
                      <a:srgbClr val="005A63"/>
                    </a:solidFill>
                  </a:tcPr>
                </a:tc>
                <a:tc>
                  <a:txBody>
                    <a:bodyPr/>
                    <a:lstStyle/>
                    <a:p>
                      <a:pPr algn="l" rtl="0" fontAlgn="ctr"/>
                      <a:r>
                        <a:rPr lang="en-GB" sz="1200" b="1" i="0" u="none" strike="noStrike">
                          <a:solidFill>
                            <a:srgbClr val="006600"/>
                          </a:solidFill>
                          <a:effectLst/>
                          <a:latin typeface="Calibri" panose="020F0502020204030204" pitchFamily="34" charset="0"/>
                        </a:rPr>
                        <a:t>Net Zero</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2</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146</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368</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382</a:t>
                      </a:r>
                    </a:p>
                  </a:txBody>
                  <a:tcPr marL="10500" marR="10500" marT="10500" marB="0" anchor="ctr"/>
                </a:tc>
                <a:extLst>
                  <a:ext uri="{0D108BD9-81ED-4DB2-BD59-A6C34878D82A}">
                    <a16:rowId xmlns:a16="http://schemas.microsoft.com/office/drawing/2014/main" val="817952074"/>
                  </a:ext>
                </a:extLst>
              </a:tr>
              <a:tr h="221407">
                <a:tc vMerge="1">
                  <a:txBody>
                    <a:bodyPr/>
                    <a:lstStyle/>
                    <a:p>
                      <a:endParaRPr lang="en-GB"/>
                    </a:p>
                  </a:txBody>
                  <a:tcPr/>
                </a:tc>
                <a:tc>
                  <a:txBody>
                    <a:bodyPr/>
                    <a:lstStyle/>
                    <a:p>
                      <a:pPr algn="l" rtl="0" fontAlgn="ctr"/>
                      <a:r>
                        <a:rPr lang="en-GB" sz="1200" b="1" i="0" u="none" strike="noStrike">
                          <a:solidFill>
                            <a:srgbClr val="86A315"/>
                          </a:solidFill>
                          <a:effectLst/>
                          <a:latin typeface="Calibri" panose="020F0502020204030204" pitchFamily="34" charset="0"/>
                        </a:rPr>
                        <a:t>Two Degrees</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2</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134</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382</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396</a:t>
                      </a:r>
                    </a:p>
                  </a:txBody>
                  <a:tcPr marL="10500" marR="10500" marT="10500" marB="0" anchor="ctr"/>
                </a:tc>
                <a:extLst>
                  <a:ext uri="{0D108BD9-81ED-4DB2-BD59-A6C34878D82A}">
                    <a16:rowId xmlns:a16="http://schemas.microsoft.com/office/drawing/2014/main" val="3082046386"/>
                  </a:ext>
                </a:extLst>
              </a:tr>
              <a:tr h="221407">
                <a:tc vMerge="1">
                  <a:txBody>
                    <a:bodyPr/>
                    <a:lstStyle/>
                    <a:p>
                      <a:endParaRPr lang="en-GB"/>
                    </a:p>
                  </a:txBody>
                  <a:tcPr/>
                </a:tc>
                <a:tc>
                  <a:txBody>
                    <a:bodyPr/>
                    <a:lstStyle/>
                    <a:p>
                      <a:pPr algn="l" rtl="0" fontAlgn="ctr"/>
                      <a:r>
                        <a:rPr lang="en-GB" sz="1200" b="1" i="0" u="none" strike="noStrike">
                          <a:solidFill>
                            <a:srgbClr val="E4358B"/>
                          </a:solidFill>
                          <a:effectLst/>
                          <a:latin typeface="Calibri" panose="020F0502020204030204" pitchFamily="34" charset="0"/>
                        </a:rPr>
                        <a:t>Community Renewables</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2</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134</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381</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395</a:t>
                      </a:r>
                    </a:p>
                  </a:txBody>
                  <a:tcPr marL="10500" marR="10500" marT="10500" marB="0" anchor="ctr"/>
                </a:tc>
                <a:extLst>
                  <a:ext uri="{0D108BD9-81ED-4DB2-BD59-A6C34878D82A}">
                    <a16:rowId xmlns:a16="http://schemas.microsoft.com/office/drawing/2014/main" val="2580975173"/>
                  </a:ext>
                </a:extLst>
              </a:tr>
              <a:tr h="221407">
                <a:tc vMerge="1">
                  <a:txBody>
                    <a:bodyPr/>
                    <a:lstStyle/>
                    <a:p>
                      <a:endParaRPr lang="en-GB"/>
                    </a:p>
                  </a:txBody>
                  <a:tcPr/>
                </a:tc>
                <a:tc>
                  <a:txBody>
                    <a:bodyPr/>
                    <a:lstStyle/>
                    <a:p>
                      <a:pPr algn="l" rtl="0" fontAlgn="ctr"/>
                      <a:r>
                        <a:rPr lang="en-GB" sz="1200" b="1" i="0" u="none" strike="noStrike">
                          <a:solidFill>
                            <a:srgbClr val="00457C"/>
                          </a:solidFill>
                          <a:effectLst/>
                          <a:latin typeface="Calibri" panose="020F0502020204030204" pitchFamily="34" charset="0"/>
                        </a:rPr>
                        <a:t>Consumer Evolution</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2</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18</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200</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349</a:t>
                      </a:r>
                    </a:p>
                  </a:txBody>
                  <a:tcPr marL="10500" marR="10500" marT="10500" marB="0" anchor="ctr"/>
                </a:tc>
                <a:extLst>
                  <a:ext uri="{0D108BD9-81ED-4DB2-BD59-A6C34878D82A}">
                    <a16:rowId xmlns:a16="http://schemas.microsoft.com/office/drawing/2014/main" val="1685114034"/>
                  </a:ext>
                </a:extLst>
              </a:tr>
              <a:tr h="221407">
                <a:tc vMerge="1">
                  <a:txBody>
                    <a:bodyPr/>
                    <a:lstStyle/>
                    <a:p>
                      <a:endParaRPr lang="en-GB"/>
                    </a:p>
                  </a:txBody>
                  <a:tcPr/>
                </a:tc>
                <a:tc>
                  <a:txBody>
                    <a:bodyPr/>
                    <a:lstStyle/>
                    <a:p>
                      <a:pPr algn="l" rtl="0" fontAlgn="ctr"/>
                      <a:r>
                        <a:rPr lang="en-GB" sz="1200" b="1" i="0" u="none" strike="noStrike">
                          <a:solidFill>
                            <a:srgbClr val="EAB800"/>
                          </a:solidFill>
                          <a:effectLst/>
                          <a:latin typeface="Calibri" panose="020F0502020204030204" pitchFamily="34" charset="0"/>
                        </a:rPr>
                        <a:t>Steady Progression</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2</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18</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202</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352</a:t>
                      </a:r>
                    </a:p>
                  </a:txBody>
                  <a:tcPr marL="10500" marR="10500" marT="10500" marB="0" anchor="ctr"/>
                </a:tc>
                <a:extLst>
                  <a:ext uri="{0D108BD9-81ED-4DB2-BD59-A6C34878D82A}">
                    <a16:rowId xmlns:a16="http://schemas.microsoft.com/office/drawing/2014/main" val="2214634808"/>
                  </a:ext>
                </a:extLst>
              </a:tr>
              <a:tr h="221407">
                <a:tc rowSpan="5">
                  <a:txBody>
                    <a:bodyPr/>
                    <a:lstStyle/>
                    <a:p>
                      <a:pPr algn="l">
                        <a:lnSpc>
                          <a:spcPct val="107000"/>
                        </a:lnSpc>
                        <a:spcAft>
                          <a:spcPts val="0"/>
                        </a:spcAft>
                      </a:pPr>
                      <a:r>
                        <a:rPr lang="en-GB" sz="1200">
                          <a:effectLst/>
                        </a:rPr>
                        <a:t>Southern licence area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5597" marR="75597" marT="0" marB="0" anchor="ctr">
                    <a:solidFill>
                      <a:srgbClr val="005A63"/>
                    </a:solidFill>
                  </a:tcPr>
                </a:tc>
                <a:tc>
                  <a:txBody>
                    <a:bodyPr/>
                    <a:lstStyle/>
                    <a:p>
                      <a:pPr algn="l" rtl="0" fontAlgn="ctr"/>
                      <a:r>
                        <a:rPr lang="en-GB" sz="1200" b="1" i="0" u="none" strike="noStrike">
                          <a:solidFill>
                            <a:srgbClr val="006600"/>
                          </a:solidFill>
                          <a:effectLst/>
                          <a:latin typeface="Calibri" panose="020F0502020204030204" pitchFamily="34" charset="0"/>
                        </a:rPr>
                        <a:t>Net Zero</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16</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984</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1,594</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1,594</a:t>
                      </a:r>
                    </a:p>
                  </a:txBody>
                  <a:tcPr marL="10500" marR="10500" marT="10500" marB="0" anchor="ctr"/>
                </a:tc>
                <a:extLst>
                  <a:ext uri="{0D108BD9-81ED-4DB2-BD59-A6C34878D82A}">
                    <a16:rowId xmlns:a16="http://schemas.microsoft.com/office/drawing/2014/main" val="4135775292"/>
                  </a:ext>
                </a:extLst>
              </a:tr>
              <a:tr h="221407">
                <a:tc vMerge="1">
                  <a:txBody>
                    <a:bodyPr/>
                    <a:lstStyle/>
                    <a:p>
                      <a:endParaRPr lang="en-GB"/>
                    </a:p>
                  </a:txBody>
                  <a:tcPr/>
                </a:tc>
                <a:tc>
                  <a:txBody>
                    <a:bodyPr/>
                    <a:lstStyle/>
                    <a:p>
                      <a:pPr algn="l" rtl="0" fontAlgn="ctr"/>
                      <a:r>
                        <a:rPr lang="en-GB" sz="1200" b="1" i="0" u="none" strike="noStrike">
                          <a:solidFill>
                            <a:srgbClr val="86A315"/>
                          </a:solidFill>
                          <a:effectLst/>
                          <a:latin typeface="Calibri" panose="020F0502020204030204" pitchFamily="34" charset="0"/>
                        </a:rPr>
                        <a:t>Two Degrees</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16</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902</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1,653</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1,653</a:t>
                      </a:r>
                    </a:p>
                  </a:txBody>
                  <a:tcPr marL="10500" marR="10500" marT="10500" marB="0" anchor="ctr"/>
                </a:tc>
                <a:extLst>
                  <a:ext uri="{0D108BD9-81ED-4DB2-BD59-A6C34878D82A}">
                    <a16:rowId xmlns:a16="http://schemas.microsoft.com/office/drawing/2014/main" val="327581571"/>
                  </a:ext>
                </a:extLst>
              </a:tr>
              <a:tr h="221407">
                <a:tc vMerge="1">
                  <a:txBody>
                    <a:bodyPr/>
                    <a:lstStyle/>
                    <a:p>
                      <a:endParaRPr lang="en-GB"/>
                    </a:p>
                  </a:txBody>
                  <a:tcPr/>
                </a:tc>
                <a:tc>
                  <a:txBody>
                    <a:bodyPr/>
                    <a:lstStyle/>
                    <a:p>
                      <a:pPr algn="l" rtl="0" fontAlgn="ctr"/>
                      <a:r>
                        <a:rPr lang="en-GB" sz="1200" b="1" i="0" u="none" strike="noStrike">
                          <a:solidFill>
                            <a:srgbClr val="E4358B"/>
                          </a:solidFill>
                          <a:effectLst/>
                          <a:latin typeface="Calibri" panose="020F0502020204030204" pitchFamily="34" charset="0"/>
                        </a:rPr>
                        <a:t>Community Renewables</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16</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897</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1,644</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1,644</a:t>
                      </a:r>
                    </a:p>
                  </a:txBody>
                  <a:tcPr marL="10500" marR="10500" marT="10500" marB="0" anchor="ctr"/>
                </a:tc>
                <a:extLst>
                  <a:ext uri="{0D108BD9-81ED-4DB2-BD59-A6C34878D82A}">
                    <a16:rowId xmlns:a16="http://schemas.microsoft.com/office/drawing/2014/main" val="979268836"/>
                  </a:ext>
                </a:extLst>
              </a:tr>
              <a:tr h="221407">
                <a:tc vMerge="1">
                  <a:txBody>
                    <a:bodyPr/>
                    <a:lstStyle/>
                    <a:p>
                      <a:endParaRPr lang="en-GB"/>
                    </a:p>
                  </a:txBody>
                  <a:tcPr/>
                </a:tc>
                <a:tc>
                  <a:txBody>
                    <a:bodyPr/>
                    <a:lstStyle/>
                    <a:p>
                      <a:pPr algn="l" rtl="0" fontAlgn="ctr"/>
                      <a:r>
                        <a:rPr lang="en-GB" sz="1200" b="1" i="0" u="none" strike="noStrike">
                          <a:solidFill>
                            <a:srgbClr val="00457C"/>
                          </a:solidFill>
                          <a:effectLst/>
                          <a:latin typeface="Calibri" panose="020F0502020204030204" pitchFamily="34" charset="0"/>
                        </a:rPr>
                        <a:t>Consumer Evolution</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16</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143</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843</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1,299</a:t>
                      </a:r>
                    </a:p>
                  </a:txBody>
                  <a:tcPr marL="10500" marR="10500" marT="10500" marB="0" anchor="ctr"/>
                </a:tc>
                <a:extLst>
                  <a:ext uri="{0D108BD9-81ED-4DB2-BD59-A6C34878D82A}">
                    <a16:rowId xmlns:a16="http://schemas.microsoft.com/office/drawing/2014/main" val="1775086650"/>
                  </a:ext>
                </a:extLst>
              </a:tr>
              <a:tr h="221407">
                <a:tc vMerge="1">
                  <a:txBody>
                    <a:bodyPr/>
                    <a:lstStyle/>
                    <a:p>
                      <a:endParaRPr lang="en-GB"/>
                    </a:p>
                  </a:txBody>
                  <a:tcPr/>
                </a:tc>
                <a:tc>
                  <a:txBody>
                    <a:bodyPr/>
                    <a:lstStyle/>
                    <a:p>
                      <a:pPr algn="l" rtl="0" fontAlgn="ctr"/>
                      <a:r>
                        <a:rPr lang="en-GB" sz="1200" b="1" i="0" u="none" strike="noStrike">
                          <a:solidFill>
                            <a:srgbClr val="EAB800"/>
                          </a:solidFill>
                          <a:effectLst/>
                          <a:latin typeface="Calibri" panose="020F0502020204030204" pitchFamily="34" charset="0"/>
                        </a:rPr>
                        <a:t>Steady Progression</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16</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147</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862</a:t>
                      </a:r>
                    </a:p>
                  </a:txBody>
                  <a:tcPr marL="10500" marR="10500" marT="10500" marB="0" anchor="ctr"/>
                </a:tc>
                <a:tc>
                  <a:txBody>
                    <a:bodyPr/>
                    <a:lstStyle/>
                    <a:p>
                      <a:pPr algn="r" rtl="0" fontAlgn="ctr"/>
                      <a:r>
                        <a:rPr lang="en-GB" sz="1400" b="0" i="0" u="none" strike="noStrike">
                          <a:solidFill>
                            <a:schemeClr val="tx1"/>
                          </a:solidFill>
                          <a:effectLst/>
                          <a:latin typeface="Calibri" panose="020F0502020204030204" pitchFamily="34" charset="0"/>
                        </a:rPr>
                        <a:t>1,319</a:t>
                      </a:r>
                    </a:p>
                  </a:txBody>
                  <a:tcPr marL="10500" marR="10500" marT="10500" marB="0" anchor="ctr"/>
                </a:tc>
                <a:extLst>
                  <a:ext uri="{0D108BD9-81ED-4DB2-BD59-A6C34878D82A}">
                    <a16:rowId xmlns:a16="http://schemas.microsoft.com/office/drawing/2014/main" val="3398657338"/>
                  </a:ext>
                </a:extLst>
              </a:tr>
            </a:tbl>
          </a:graphicData>
        </a:graphic>
      </p:graphicFrame>
      <p:sp>
        <p:nvSpPr>
          <p:cNvPr id="5" name="Rectangle 1">
            <a:extLst>
              <a:ext uri="{FF2B5EF4-FFF2-40B4-BE49-F238E27FC236}">
                <a16:creationId xmlns:a16="http://schemas.microsoft.com/office/drawing/2014/main" id="{70C1A38B-A05D-4666-B023-8E2CDE1FFF47}"/>
              </a:ext>
            </a:extLst>
          </p:cNvPr>
          <p:cNvSpPr>
            <a:spLocks noChangeArrowheads="1"/>
          </p:cNvSpPr>
          <p:nvPr/>
        </p:nvSpPr>
        <p:spPr bwMode="auto">
          <a:xfrm>
            <a:off x="135422" y="2222315"/>
            <a:ext cx="3672997" cy="34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96" tIns="50398" rIns="100796" bIns="50398" numCol="1" anchor="ctr" anchorCtr="0" compatLnSpc="1">
            <a:prstTxWarp prst="textNoShape">
              <a:avLst/>
            </a:prstTxWarp>
            <a:spAutoFit/>
          </a:bodyPr>
          <a:lstStyle/>
          <a:p>
            <a:pPr algn="just" defTabSz="1007943" eaLnBrk="0" hangingPunct="0"/>
            <a:r>
              <a:rPr lang="en-GB" altLang="en-US" sz="1600" b="1" dirty="0">
                <a:solidFill>
                  <a:srgbClr val="004687"/>
                </a:solidFill>
                <a:latin typeface="Calibri" panose="020F0502020204030204"/>
                <a:ea typeface="+mj-ea"/>
                <a:cs typeface="+mj-cs"/>
              </a:rPr>
              <a:t>Domestic off-street EV charger numbers</a:t>
            </a:r>
          </a:p>
        </p:txBody>
      </p:sp>
      <p:grpSp>
        <p:nvGrpSpPr>
          <p:cNvPr id="2" name="Group 1">
            <a:extLst>
              <a:ext uri="{FF2B5EF4-FFF2-40B4-BE49-F238E27FC236}">
                <a16:creationId xmlns:a16="http://schemas.microsoft.com/office/drawing/2014/main" id="{30ABF12C-0007-404A-94F1-9CD5AB7AF566}"/>
              </a:ext>
            </a:extLst>
          </p:cNvPr>
          <p:cNvGrpSpPr/>
          <p:nvPr/>
        </p:nvGrpSpPr>
        <p:grpSpPr>
          <a:xfrm>
            <a:off x="6379154" y="1305554"/>
            <a:ext cx="6925198" cy="6023131"/>
            <a:chOff x="6628667" y="1184375"/>
            <a:chExt cx="5249008" cy="4565279"/>
          </a:xfrm>
        </p:grpSpPr>
        <p:pic>
          <p:nvPicPr>
            <p:cNvPr id="3" name="Picture 2">
              <a:extLst>
                <a:ext uri="{FF2B5EF4-FFF2-40B4-BE49-F238E27FC236}">
                  <a16:creationId xmlns:a16="http://schemas.microsoft.com/office/drawing/2014/main" id="{924AAAD0-B991-4F3B-ACE0-48222BFE37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28667" y="1184375"/>
              <a:ext cx="5249008" cy="3096223"/>
            </a:xfrm>
            <a:prstGeom prst="rect">
              <a:avLst/>
            </a:prstGeom>
          </p:spPr>
        </p:pic>
        <p:pic>
          <p:nvPicPr>
            <p:cNvPr id="14" name="Picture 13">
              <a:extLst>
                <a:ext uri="{FF2B5EF4-FFF2-40B4-BE49-F238E27FC236}">
                  <a16:creationId xmlns:a16="http://schemas.microsoft.com/office/drawing/2014/main" id="{C84B1306-17FC-4191-BD14-F9006F45ED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28667" y="4280598"/>
              <a:ext cx="5249008" cy="1469056"/>
            </a:xfrm>
            <a:prstGeom prst="rect">
              <a:avLst/>
            </a:prstGeom>
          </p:spPr>
        </p:pic>
      </p:grpSp>
      <p:sp>
        <p:nvSpPr>
          <p:cNvPr id="15" name="Rectangle 1">
            <a:extLst>
              <a:ext uri="{FF2B5EF4-FFF2-40B4-BE49-F238E27FC236}">
                <a16:creationId xmlns:a16="http://schemas.microsoft.com/office/drawing/2014/main" id="{43B47D39-9155-47E5-80CD-EC62F5F10807}"/>
              </a:ext>
            </a:extLst>
          </p:cNvPr>
          <p:cNvSpPr>
            <a:spLocks noChangeArrowheads="1"/>
          </p:cNvSpPr>
          <p:nvPr/>
        </p:nvSpPr>
        <p:spPr bwMode="auto">
          <a:xfrm>
            <a:off x="6280151" y="972419"/>
            <a:ext cx="6950897" cy="348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96" tIns="50398" rIns="100796" bIns="50398" numCol="1" anchor="ctr" anchorCtr="0" compatLnSpc="1">
            <a:prstTxWarp prst="textNoShape">
              <a:avLst/>
            </a:prstTxWarp>
            <a:spAutoFit/>
          </a:bodyPr>
          <a:lstStyle/>
          <a:p>
            <a:pPr algn="just" defTabSz="1007943" eaLnBrk="0" hangingPunct="0"/>
            <a:r>
              <a:rPr lang="en-GB" altLang="en-US" sz="1600" b="1" dirty="0">
                <a:solidFill>
                  <a:srgbClr val="004687"/>
                </a:solidFill>
                <a:latin typeface="Calibri" panose="020F0502020204030204"/>
                <a:ea typeface="+mj-ea"/>
                <a:cs typeface="+mj-cs"/>
              </a:rPr>
              <a:t>Non domestic off-street EV charger capacity results</a:t>
            </a:r>
          </a:p>
        </p:txBody>
      </p:sp>
    </p:spTree>
    <p:extLst>
      <p:ext uri="{BB962C8B-B14F-4D97-AF65-F5344CB8AC3E}">
        <p14:creationId xmlns:p14="http://schemas.microsoft.com/office/powerpoint/2010/main" val="223064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8BC6BB-15FC-4480-96BE-36693E100399}"/>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336162" y="1438830"/>
            <a:ext cx="6520198" cy="5856711"/>
          </a:xfrm>
          <a:prstGeom prst="rect">
            <a:avLst/>
          </a:prstGeom>
          <a:noFill/>
          <a:ln>
            <a:noFill/>
          </a:ln>
        </p:spPr>
      </p:pic>
      <p:sp>
        <p:nvSpPr>
          <p:cNvPr id="5" name="Rectangle 4">
            <a:extLst>
              <a:ext uri="{FF2B5EF4-FFF2-40B4-BE49-F238E27FC236}">
                <a16:creationId xmlns:a16="http://schemas.microsoft.com/office/drawing/2014/main" id="{DD32CDDA-6DC7-46B0-931F-0C437AB92017}"/>
              </a:ext>
            </a:extLst>
          </p:cNvPr>
          <p:cNvSpPr/>
          <p:nvPr/>
        </p:nvSpPr>
        <p:spPr>
          <a:xfrm>
            <a:off x="336161" y="1438830"/>
            <a:ext cx="3118366" cy="1337055"/>
          </a:xfrm>
          <a:prstGeom prst="rect">
            <a:avLst/>
          </a:prstGeom>
          <a:solidFill>
            <a:srgbClr val="CDE6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fontAlgn="auto">
              <a:spcBef>
                <a:spcPts val="0"/>
              </a:spcBef>
              <a:spcAft>
                <a:spcPts val="0"/>
              </a:spcAft>
            </a:pPr>
            <a:endParaRPr lang="en-GB" sz="1984">
              <a:solidFill>
                <a:prstClr val="white"/>
              </a:solidFill>
              <a:latin typeface="Calibri" panose="020F0502020204030204"/>
            </a:endParaRPr>
          </a:p>
        </p:txBody>
      </p:sp>
      <p:sp>
        <p:nvSpPr>
          <p:cNvPr id="14" name="Rectangle 13">
            <a:extLst>
              <a:ext uri="{FF2B5EF4-FFF2-40B4-BE49-F238E27FC236}">
                <a16:creationId xmlns:a16="http://schemas.microsoft.com/office/drawing/2014/main" id="{68848761-84A6-47EC-BF28-3730CA987CBB}"/>
              </a:ext>
            </a:extLst>
          </p:cNvPr>
          <p:cNvSpPr/>
          <p:nvPr/>
        </p:nvSpPr>
        <p:spPr>
          <a:xfrm>
            <a:off x="556654" y="1562923"/>
            <a:ext cx="2977447" cy="1313693"/>
          </a:xfrm>
          <a:prstGeom prst="rect">
            <a:avLst/>
          </a:prstGeom>
        </p:spPr>
        <p:txBody>
          <a:bodyPr wrap="square">
            <a:spAutoFit/>
          </a:bodyPr>
          <a:lstStyle/>
          <a:p>
            <a:pPr defTabSz="503972" fontAlgn="auto">
              <a:spcBef>
                <a:spcPts val="0"/>
              </a:spcBef>
              <a:spcAft>
                <a:spcPts val="0"/>
              </a:spcAft>
            </a:pPr>
            <a:r>
              <a:rPr lang="en-GB" sz="1984" b="1" dirty="0">
                <a:solidFill>
                  <a:srgbClr val="004687"/>
                </a:solidFill>
                <a:latin typeface="Calibri" panose="020F0502020204030204"/>
                <a:cs typeface="+mn-cs"/>
              </a:rPr>
              <a:t>Off-street parking </a:t>
            </a:r>
          </a:p>
          <a:p>
            <a:pPr defTabSz="503972" fontAlgn="auto">
              <a:spcBef>
                <a:spcPts val="0"/>
              </a:spcBef>
              <a:spcAft>
                <a:spcPts val="0"/>
              </a:spcAft>
            </a:pPr>
            <a:r>
              <a:rPr lang="en-GB" sz="1984" b="1" dirty="0">
                <a:solidFill>
                  <a:srgbClr val="004687"/>
                </a:solidFill>
                <a:latin typeface="Calibri" panose="020F0502020204030204"/>
                <a:cs typeface="+mn-cs"/>
              </a:rPr>
              <a:t>availability per LV feeder in SSEN’s Scottish licence area </a:t>
            </a:r>
          </a:p>
        </p:txBody>
      </p:sp>
      <p:grpSp>
        <p:nvGrpSpPr>
          <p:cNvPr id="10" name="Group 9">
            <a:extLst>
              <a:ext uri="{FF2B5EF4-FFF2-40B4-BE49-F238E27FC236}">
                <a16:creationId xmlns:a16="http://schemas.microsoft.com/office/drawing/2014/main" id="{C14EE837-4236-4442-AF63-222F71E98871}"/>
              </a:ext>
            </a:extLst>
          </p:cNvPr>
          <p:cNvGrpSpPr/>
          <p:nvPr/>
        </p:nvGrpSpPr>
        <p:grpSpPr>
          <a:xfrm>
            <a:off x="5736171" y="6911565"/>
            <a:ext cx="1120189" cy="383976"/>
            <a:chOff x="5203590" y="6270047"/>
            <a:chExt cx="1016215" cy="348336"/>
          </a:xfrm>
        </p:grpSpPr>
        <p:sp>
          <p:nvSpPr>
            <p:cNvPr id="7" name="Rectangle 6">
              <a:extLst>
                <a:ext uri="{FF2B5EF4-FFF2-40B4-BE49-F238E27FC236}">
                  <a16:creationId xmlns:a16="http://schemas.microsoft.com/office/drawing/2014/main" id="{6391EE70-E5A9-4AC1-B875-768B47706E6D}"/>
                </a:ext>
              </a:extLst>
            </p:cNvPr>
            <p:cNvSpPr/>
            <p:nvPr/>
          </p:nvSpPr>
          <p:spPr>
            <a:xfrm>
              <a:off x="5203590" y="6270047"/>
              <a:ext cx="1016215" cy="348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fontAlgn="auto">
                <a:spcBef>
                  <a:spcPts val="0"/>
                </a:spcBef>
                <a:spcAft>
                  <a:spcPts val="0"/>
                </a:spcAft>
              </a:pPr>
              <a:endParaRPr lang="en-GB" sz="1984">
                <a:solidFill>
                  <a:prstClr val="white"/>
                </a:solidFill>
                <a:latin typeface="Calibri" panose="020F0502020204030204"/>
              </a:endParaRPr>
            </a:p>
          </p:txBody>
        </p:sp>
        <p:pic>
          <p:nvPicPr>
            <p:cNvPr id="6" name="Picture 5" descr="A picture containing drawing&#10;&#10;Description automatically generated">
              <a:extLst>
                <a:ext uri="{FF2B5EF4-FFF2-40B4-BE49-F238E27FC236}">
                  <a16:creationId xmlns:a16="http://schemas.microsoft.com/office/drawing/2014/main" id="{65BBDD68-35FA-4816-8690-403A757181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5512" y="6338655"/>
              <a:ext cx="839903" cy="244216"/>
            </a:xfrm>
            <a:prstGeom prst="rect">
              <a:avLst/>
            </a:prstGeom>
          </p:spPr>
        </p:pic>
      </p:grpSp>
      <p:sp>
        <p:nvSpPr>
          <p:cNvPr id="15" name="Rectangle 14">
            <a:extLst>
              <a:ext uri="{FF2B5EF4-FFF2-40B4-BE49-F238E27FC236}">
                <a16:creationId xmlns:a16="http://schemas.microsoft.com/office/drawing/2014/main" id="{9FB10F18-A2EC-46E6-B6F4-0E45766E75DA}"/>
              </a:ext>
            </a:extLst>
          </p:cNvPr>
          <p:cNvSpPr/>
          <p:nvPr/>
        </p:nvSpPr>
        <p:spPr>
          <a:xfrm>
            <a:off x="224530" y="497897"/>
            <a:ext cx="10723869" cy="721736"/>
          </a:xfrm>
          <a:prstGeom prst="rect">
            <a:avLst/>
          </a:prstGeom>
        </p:spPr>
        <p:txBody>
          <a:bodyPr wrap="square">
            <a:spAutoFit/>
          </a:bodyPr>
          <a:lstStyle/>
          <a:p>
            <a:pPr algn="just" defTabSz="503972" fontAlgn="auto">
              <a:lnSpc>
                <a:spcPct val="107000"/>
              </a:lnSpc>
              <a:spcBef>
                <a:spcPts val="0"/>
              </a:spcBef>
              <a:spcAft>
                <a:spcPts val="882"/>
              </a:spcAft>
            </a:pPr>
            <a:r>
              <a:rPr lang="en-GB" sz="4000" b="1" dirty="0">
                <a:solidFill>
                  <a:srgbClr val="004687"/>
                </a:solidFill>
                <a:latin typeface="Calibri" panose="020F0502020204030204"/>
                <a:ea typeface="+mj-ea"/>
                <a:cs typeface="+mj-cs"/>
              </a:rPr>
              <a:t>Results highlight</a:t>
            </a:r>
          </a:p>
        </p:txBody>
      </p:sp>
      <p:pic>
        <p:nvPicPr>
          <p:cNvPr id="20" name="Picture 19">
            <a:extLst>
              <a:ext uri="{FF2B5EF4-FFF2-40B4-BE49-F238E27FC236}">
                <a16:creationId xmlns:a16="http://schemas.microsoft.com/office/drawing/2014/main" id="{C91CD351-22BA-43D6-AA6E-25B6993F6E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94175" y="1478256"/>
            <a:ext cx="6112648" cy="4804010"/>
          </a:xfrm>
          <a:prstGeom prst="rect">
            <a:avLst/>
          </a:prstGeom>
        </p:spPr>
      </p:pic>
      <p:sp>
        <p:nvSpPr>
          <p:cNvPr id="21" name="Rectangle 20">
            <a:extLst>
              <a:ext uri="{FF2B5EF4-FFF2-40B4-BE49-F238E27FC236}">
                <a16:creationId xmlns:a16="http://schemas.microsoft.com/office/drawing/2014/main" id="{9CF7374F-2103-40A0-91A9-9F9E8A6375B8}"/>
              </a:ext>
            </a:extLst>
          </p:cNvPr>
          <p:cNvSpPr/>
          <p:nvPr/>
        </p:nvSpPr>
        <p:spPr>
          <a:xfrm>
            <a:off x="6882725" y="1426901"/>
            <a:ext cx="6445721" cy="369909"/>
          </a:xfrm>
          <a:prstGeom prst="rect">
            <a:avLst/>
          </a:prstGeom>
          <a:solidFill>
            <a:schemeClr val="bg1"/>
          </a:solidFill>
        </p:spPr>
        <p:txBody>
          <a:bodyPr wrap="square">
            <a:spAutoFit/>
          </a:bodyPr>
          <a:lstStyle/>
          <a:p>
            <a:pPr algn="just" defTabSz="503972" fontAlgn="auto">
              <a:lnSpc>
                <a:spcPct val="107000"/>
              </a:lnSpc>
              <a:spcBef>
                <a:spcPts val="0"/>
              </a:spcBef>
              <a:spcAft>
                <a:spcPts val="882"/>
              </a:spcAft>
            </a:pPr>
            <a:r>
              <a:rPr lang="en-GB" sz="1764" b="1" dirty="0">
                <a:solidFill>
                  <a:srgbClr val="004687"/>
                </a:solidFill>
                <a:ea typeface="Calibri" panose="020F0502020204030204" pitchFamily="34" charset="0"/>
                <a:cs typeface="Times New Roman" panose="02020603050405020304" pitchFamily="18" charset="0"/>
              </a:rPr>
              <a:t>Southampton non-domestic EV charger feeder distribution*</a:t>
            </a:r>
            <a:endParaRPr lang="en-GB" sz="1764" dirty="0">
              <a:solidFill>
                <a:srgbClr val="004687"/>
              </a:solidFill>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083DAE05-4B50-4374-BB04-F362A5E651A2}"/>
              </a:ext>
            </a:extLst>
          </p:cNvPr>
          <p:cNvSpPr/>
          <p:nvPr/>
        </p:nvSpPr>
        <p:spPr>
          <a:xfrm>
            <a:off x="9351837" y="6333621"/>
            <a:ext cx="3875648" cy="335156"/>
          </a:xfrm>
          <a:prstGeom prst="rect">
            <a:avLst/>
          </a:prstGeom>
          <a:solidFill>
            <a:schemeClr val="bg1"/>
          </a:solidFill>
        </p:spPr>
        <p:txBody>
          <a:bodyPr wrap="square">
            <a:spAutoFit/>
          </a:bodyPr>
          <a:lstStyle/>
          <a:p>
            <a:pPr algn="r" defTabSz="503972" fontAlgn="auto">
              <a:lnSpc>
                <a:spcPct val="107000"/>
              </a:lnSpc>
              <a:spcBef>
                <a:spcPts val="0"/>
              </a:spcBef>
              <a:spcAft>
                <a:spcPts val="882"/>
              </a:spcAft>
            </a:pPr>
            <a:r>
              <a:rPr lang="en-GB" sz="1543">
                <a:solidFill>
                  <a:prstClr val="black">
                    <a:lumMod val="50000"/>
                    <a:lumOff val="50000"/>
                  </a:prstClr>
                </a:solidFill>
                <a:ea typeface="Calibri" panose="020F0502020204030204" pitchFamily="34" charset="0"/>
                <a:cs typeface="Times New Roman" panose="02020603050405020304" pitchFamily="18" charset="0"/>
              </a:rPr>
              <a:t>* Each dot represents a distribution substation</a:t>
            </a:r>
          </a:p>
        </p:txBody>
      </p:sp>
      <p:sp>
        <p:nvSpPr>
          <p:cNvPr id="24" name="TextBox 23">
            <a:extLst>
              <a:ext uri="{FF2B5EF4-FFF2-40B4-BE49-F238E27FC236}">
                <a16:creationId xmlns:a16="http://schemas.microsoft.com/office/drawing/2014/main" id="{20157E80-7636-4DED-8284-163724278613}"/>
              </a:ext>
            </a:extLst>
          </p:cNvPr>
          <p:cNvSpPr txBox="1"/>
          <p:nvPr/>
        </p:nvSpPr>
        <p:spPr>
          <a:xfrm rot="16200000">
            <a:off x="11944104" y="5256156"/>
            <a:ext cx="883201" cy="356123"/>
          </a:xfrm>
          <a:prstGeom prst="rect">
            <a:avLst/>
          </a:prstGeom>
          <a:solidFill>
            <a:schemeClr val="bg1"/>
          </a:solidFill>
        </p:spPr>
        <p:txBody>
          <a:bodyPr wrap="square" tIns="0" rIns="0" bIns="0" rtlCol="0">
            <a:spAutoFit/>
          </a:bodyPr>
          <a:lstStyle/>
          <a:p>
            <a:pPr algn="r" defTabSz="503972" fontAlgn="auto">
              <a:spcBef>
                <a:spcPts val="0"/>
              </a:spcBef>
              <a:spcAft>
                <a:spcPts val="0"/>
              </a:spcAft>
            </a:pPr>
            <a:r>
              <a:rPr lang="en-GB" sz="1157">
                <a:solidFill>
                  <a:srgbClr val="005A63"/>
                </a:solidFill>
                <a:latin typeface="Calibri" panose="020F0502020204030204"/>
                <a:cs typeface="+mn-cs"/>
              </a:rPr>
              <a:t>On-street</a:t>
            </a:r>
          </a:p>
          <a:p>
            <a:pPr algn="r" defTabSz="503972" fontAlgn="auto">
              <a:spcBef>
                <a:spcPts val="0"/>
              </a:spcBef>
              <a:spcAft>
                <a:spcPts val="0"/>
              </a:spcAft>
            </a:pPr>
            <a:r>
              <a:rPr lang="en-GB" sz="1157">
                <a:solidFill>
                  <a:srgbClr val="005A63"/>
                </a:solidFill>
                <a:latin typeface="Calibri" panose="020F0502020204030204"/>
                <a:cs typeface="+mn-cs"/>
              </a:rPr>
              <a:t>charger</a:t>
            </a:r>
          </a:p>
        </p:txBody>
      </p:sp>
      <p:pic>
        <p:nvPicPr>
          <p:cNvPr id="26" name="Picture 25">
            <a:extLst>
              <a:ext uri="{FF2B5EF4-FFF2-40B4-BE49-F238E27FC236}">
                <a16:creationId xmlns:a16="http://schemas.microsoft.com/office/drawing/2014/main" id="{90DF67A9-FB0A-495F-B099-C1D2DD0C53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94175" y="5301005"/>
            <a:ext cx="921649" cy="981262"/>
          </a:xfrm>
          <a:prstGeom prst="rect">
            <a:avLst/>
          </a:prstGeom>
        </p:spPr>
      </p:pic>
      <p:sp>
        <p:nvSpPr>
          <p:cNvPr id="27" name="Rectangle 26">
            <a:extLst>
              <a:ext uri="{FF2B5EF4-FFF2-40B4-BE49-F238E27FC236}">
                <a16:creationId xmlns:a16="http://schemas.microsoft.com/office/drawing/2014/main" id="{E239EC3F-C88C-471E-9DCA-5E861580F978}"/>
              </a:ext>
            </a:extLst>
          </p:cNvPr>
          <p:cNvSpPr/>
          <p:nvPr/>
        </p:nvSpPr>
        <p:spPr>
          <a:xfrm>
            <a:off x="7454999" y="5914288"/>
            <a:ext cx="112643" cy="10935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fontAlgn="auto">
              <a:spcBef>
                <a:spcPts val="0"/>
              </a:spcBef>
              <a:spcAft>
                <a:spcPts val="0"/>
              </a:spcAft>
            </a:pPr>
            <a:endParaRPr lang="en-GB" sz="1984">
              <a:solidFill>
                <a:prstClr val="white"/>
              </a:solidFill>
              <a:latin typeface="Calibri" panose="020F0502020204030204"/>
            </a:endParaRPr>
          </a:p>
        </p:txBody>
      </p:sp>
    </p:spTree>
    <p:extLst>
      <p:ext uri="{BB962C8B-B14F-4D97-AF65-F5344CB8AC3E}">
        <p14:creationId xmlns:p14="http://schemas.microsoft.com/office/powerpoint/2010/main" val="26641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06" y="413360"/>
            <a:ext cx="9526385" cy="1816274"/>
          </a:xfrm>
        </p:spPr>
        <p:txBody>
          <a:bodyPr/>
          <a:lstStyle/>
          <a:p>
            <a:br>
              <a:rPr lang="en-GB" sz="3600"/>
            </a:br>
            <a:br>
              <a:rPr lang="en-GB" sz="4400"/>
            </a:br>
            <a:r>
              <a:rPr lang="en-GB" sz="4400" b="1">
                <a:solidFill>
                  <a:srgbClr val="004687"/>
                </a:solidFill>
              </a:rPr>
              <a:t>Network impact analysis</a:t>
            </a:r>
            <a:br>
              <a:rPr lang="en-GB" sz="4400" b="1"/>
            </a:br>
            <a:br>
              <a:rPr lang="en-GB" sz="3600"/>
            </a:br>
            <a:endParaRPr lang="en-GB" sz="3600">
              <a:solidFill>
                <a:schemeClr val="tx1">
                  <a:lumMod val="90000"/>
                  <a:lumOff val="10000"/>
                </a:schemeClr>
              </a:solidFill>
              <a:cs typeface="Calibri"/>
            </a:endParaRPr>
          </a:p>
        </p:txBody>
      </p:sp>
    </p:spTree>
    <p:extLst>
      <p:ext uri="{BB962C8B-B14F-4D97-AF65-F5344CB8AC3E}">
        <p14:creationId xmlns:p14="http://schemas.microsoft.com/office/powerpoint/2010/main" val="3972136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2" y="99"/>
            <a:ext cx="13435710" cy="7559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6719536" cy="755947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5011363" cy="7559477"/>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49D58-7392-46B2-8D5F-5E1BC9928FB8}"/>
              </a:ext>
            </a:extLst>
          </p:cNvPr>
          <p:cNvSpPr>
            <a:spLocks noGrp="1"/>
          </p:cNvSpPr>
          <p:nvPr>
            <p:ph type="ctrTitle"/>
          </p:nvPr>
        </p:nvSpPr>
        <p:spPr>
          <a:xfrm>
            <a:off x="527486" y="42790"/>
            <a:ext cx="5773600" cy="1543426"/>
          </a:xfrm>
        </p:spPr>
        <p:txBody>
          <a:bodyPr vert="horz" wrap="square" lIns="100793" tIns="50397" rIns="100793" bIns="50397" numCol="1" rtlCol="0" anchor="ctr" anchorCtr="0" compatLnSpc="1">
            <a:prstTxWarp prst="textNoShape">
              <a:avLst/>
            </a:prstTxWarp>
            <a:normAutofit/>
          </a:bodyPr>
          <a:lstStyle/>
          <a:p>
            <a:pPr algn="ctr" eaLnBrk="1" hangingPunct="1">
              <a:lnSpc>
                <a:spcPct val="90000"/>
              </a:lnSpc>
            </a:pPr>
            <a:r>
              <a:rPr lang="en-US" sz="4409">
                <a:solidFill>
                  <a:schemeClr val="tx1"/>
                </a:solidFill>
              </a:rPr>
              <a:t>Datasets</a:t>
            </a:r>
          </a:p>
        </p:txBody>
      </p:sp>
      <p:sp>
        <p:nvSpPr>
          <p:cNvPr id="10" name="Rectangle: Diagonal Corners Rounded 9">
            <a:extLst>
              <a:ext uri="{FF2B5EF4-FFF2-40B4-BE49-F238E27FC236}">
                <a16:creationId xmlns:a16="http://schemas.microsoft.com/office/drawing/2014/main" id="{1FC21C38-1DD3-4854-845B-C54624A8760E}"/>
              </a:ext>
            </a:extLst>
          </p:cNvPr>
          <p:cNvSpPr/>
          <p:nvPr/>
        </p:nvSpPr>
        <p:spPr>
          <a:xfrm>
            <a:off x="645742" y="1334295"/>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Large number of internal and external datasets involved </a:t>
            </a:r>
          </a:p>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GB"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AB8BF4F-5DED-4D25-841A-AE32BF6419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9002" y="6751240"/>
            <a:ext cx="2664249" cy="785330"/>
          </a:xfrm>
          <a:prstGeom prst="rect">
            <a:avLst/>
          </a:prstGeom>
        </p:spPr>
      </p:pic>
      <p:sp>
        <p:nvSpPr>
          <p:cNvPr id="11" name="Rectangle: Diagonal Corners Rounded 10">
            <a:extLst>
              <a:ext uri="{FF2B5EF4-FFF2-40B4-BE49-F238E27FC236}">
                <a16:creationId xmlns:a16="http://schemas.microsoft.com/office/drawing/2014/main" id="{C00EC849-0A4A-44BE-9390-0CE254AE5CA2}"/>
              </a:ext>
            </a:extLst>
          </p:cNvPr>
          <p:cNvSpPr/>
          <p:nvPr/>
        </p:nvSpPr>
        <p:spPr>
          <a:xfrm>
            <a:off x="645739" y="2778377"/>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Major effort needed to cleanse and link them together</a:t>
            </a:r>
          </a:p>
        </p:txBody>
      </p:sp>
      <p:sp>
        <p:nvSpPr>
          <p:cNvPr id="12" name="Rectangle: Diagonal Corners Rounded 11">
            <a:extLst>
              <a:ext uri="{FF2B5EF4-FFF2-40B4-BE49-F238E27FC236}">
                <a16:creationId xmlns:a16="http://schemas.microsoft.com/office/drawing/2014/main" id="{03DD94D6-E9DB-499A-BEDA-E8B0ABCCF29F}"/>
              </a:ext>
            </a:extLst>
          </p:cNvPr>
          <p:cNvSpPr/>
          <p:nvPr/>
        </p:nvSpPr>
        <p:spPr>
          <a:xfrm>
            <a:off x="645739" y="4222459"/>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err="1">
                <a:ln>
                  <a:noFill/>
                </a:ln>
                <a:solidFill>
                  <a:prstClr val="white"/>
                </a:solidFill>
                <a:effectLst/>
                <a:uLnTx/>
                <a:uFillTx/>
                <a:latin typeface="Calibri" panose="020F0502020204030204"/>
                <a:ea typeface="+mn-ea"/>
                <a:cs typeface="+mn-cs"/>
              </a:rPr>
              <a:t>PoC</a:t>
            </a: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 used extracts rather than live data</a:t>
            </a:r>
          </a:p>
        </p:txBody>
      </p:sp>
      <p:sp>
        <p:nvSpPr>
          <p:cNvPr id="13" name="Rectangle: Diagonal Corners Rounded 12">
            <a:extLst>
              <a:ext uri="{FF2B5EF4-FFF2-40B4-BE49-F238E27FC236}">
                <a16:creationId xmlns:a16="http://schemas.microsoft.com/office/drawing/2014/main" id="{D33BB7C2-3FC1-4A23-B73A-AE5C23F721C5}"/>
              </a:ext>
            </a:extLst>
          </p:cNvPr>
          <p:cNvSpPr/>
          <p:nvPr/>
        </p:nvSpPr>
        <p:spPr>
          <a:xfrm>
            <a:off x="645738" y="5666541"/>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Calibri" panose="020F0502020204030204"/>
                <a:ea typeface="+mn-ea"/>
                <a:cs typeface="+mn-cs"/>
              </a:rPr>
              <a:t>Numerous data</a:t>
            </a:r>
            <a:r>
              <a:rPr lang="en-GB" sz="2800">
                <a:solidFill>
                  <a:prstClr val="white"/>
                </a:solidFill>
                <a:latin typeface="Calibri" panose="020F0502020204030204"/>
              </a:rPr>
              <a:t> quality challenges</a:t>
            </a: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FECB6683-2F17-4674-98FC-1C4F24FE68E5}"/>
              </a:ext>
            </a:extLst>
          </p:cNvPr>
          <p:cNvGrpSpPr/>
          <p:nvPr/>
        </p:nvGrpSpPr>
        <p:grpSpPr>
          <a:xfrm>
            <a:off x="7285634" y="667180"/>
            <a:ext cx="1987945" cy="1093000"/>
            <a:chOff x="762313" y="1545888"/>
            <a:chExt cx="3690063" cy="2623933"/>
          </a:xfrm>
        </p:grpSpPr>
        <p:sp>
          <p:nvSpPr>
            <p:cNvPr id="21" name="Rectangle: Rounded Corners 20">
              <a:extLst>
                <a:ext uri="{FF2B5EF4-FFF2-40B4-BE49-F238E27FC236}">
                  <a16:creationId xmlns:a16="http://schemas.microsoft.com/office/drawing/2014/main" id="{5D96661D-FAA7-415D-B28A-4D2AC7603B94}"/>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400">
                <a:solidFill>
                  <a:srgbClr val="004687"/>
                </a:solidFill>
                <a:latin typeface="Calibri" panose="020F0502020204030204"/>
              </a:endParaRPr>
            </a:p>
          </p:txBody>
        </p:sp>
        <p:sp>
          <p:nvSpPr>
            <p:cNvPr id="23" name="TextBox 22">
              <a:extLst>
                <a:ext uri="{FF2B5EF4-FFF2-40B4-BE49-F238E27FC236}">
                  <a16:creationId xmlns:a16="http://schemas.microsoft.com/office/drawing/2014/main" id="{23A7B529-9AC7-4105-8DEB-7DD686B315F4}"/>
                </a:ext>
              </a:extLst>
            </p:cNvPr>
            <p:cNvSpPr txBox="1"/>
            <p:nvPr/>
          </p:nvSpPr>
          <p:spPr>
            <a:xfrm>
              <a:off x="990899" y="2204210"/>
              <a:ext cx="3232887" cy="1108306"/>
            </a:xfrm>
            <a:prstGeom prst="rect">
              <a:avLst/>
            </a:prstGeom>
            <a:noFill/>
          </p:spPr>
          <p:txBody>
            <a:bodyPr wrap="square" rtlCol="0">
              <a:spAutoFit/>
            </a:bodyPr>
            <a:lstStyle/>
            <a:p>
              <a:pPr algn="ctr" defTabSz="914412" eaLnBrk="0" hangingPunct="0">
                <a:defRPr/>
              </a:pPr>
              <a:r>
                <a:rPr lang="en-GB" sz="2400" b="1" dirty="0">
                  <a:solidFill>
                    <a:srgbClr val="004687"/>
                  </a:solidFill>
                  <a:cs typeface="Arial" panose="020B0604020202020204" pitchFamily="34" charset="0"/>
                </a:rPr>
                <a:t>Assets</a:t>
              </a:r>
            </a:p>
          </p:txBody>
        </p:sp>
      </p:grpSp>
      <p:grpSp>
        <p:nvGrpSpPr>
          <p:cNvPr id="24" name="Group 23">
            <a:extLst>
              <a:ext uri="{FF2B5EF4-FFF2-40B4-BE49-F238E27FC236}">
                <a16:creationId xmlns:a16="http://schemas.microsoft.com/office/drawing/2014/main" id="{DABFDEC8-6B84-4967-89BE-ECAC6B1BF78E}"/>
              </a:ext>
            </a:extLst>
          </p:cNvPr>
          <p:cNvGrpSpPr/>
          <p:nvPr/>
        </p:nvGrpSpPr>
        <p:grpSpPr>
          <a:xfrm>
            <a:off x="9539815" y="667180"/>
            <a:ext cx="1987945" cy="1093000"/>
            <a:chOff x="762313" y="1545888"/>
            <a:chExt cx="3690063" cy="2623933"/>
          </a:xfrm>
        </p:grpSpPr>
        <p:sp>
          <p:nvSpPr>
            <p:cNvPr id="26" name="Rectangle: Rounded Corners 25">
              <a:extLst>
                <a:ext uri="{FF2B5EF4-FFF2-40B4-BE49-F238E27FC236}">
                  <a16:creationId xmlns:a16="http://schemas.microsoft.com/office/drawing/2014/main" id="{894AA77D-B656-47D8-A043-1CA6FFC10E72}"/>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400">
                <a:solidFill>
                  <a:srgbClr val="004687"/>
                </a:solidFill>
                <a:latin typeface="Calibri" panose="020F0502020204030204"/>
              </a:endParaRPr>
            </a:p>
          </p:txBody>
        </p:sp>
        <p:sp>
          <p:nvSpPr>
            <p:cNvPr id="27" name="TextBox 26">
              <a:extLst>
                <a:ext uri="{FF2B5EF4-FFF2-40B4-BE49-F238E27FC236}">
                  <a16:creationId xmlns:a16="http://schemas.microsoft.com/office/drawing/2014/main" id="{AAAFD6AB-B389-45C2-BF84-3A9833B120CD}"/>
                </a:ext>
              </a:extLst>
            </p:cNvPr>
            <p:cNvSpPr txBox="1"/>
            <p:nvPr/>
          </p:nvSpPr>
          <p:spPr>
            <a:xfrm>
              <a:off x="990899" y="1762525"/>
              <a:ext cx="3232887" cy="1994950"/>
            </a:xfrm>
            <a:prstGeom prst="rect">
              <a:avLst/>
            </a:prstGeom>
            <a:noFill/>
          </p:spPr>
          <p:txBody>
            <a:bodyPr wrap="square" rtlCol="0">
              <a:spAutoFit/>
            </a:bodyPr>
            <a:lstStyle/>
            <a:p>
              <a:pPr algn="ctr" defTabSz="914412" eaLnBrk="0" hangingPunct="0">
                <a:defRPr/>
              </a:pPr>
              <a:r>
                <a:rPr lang="en-GB" sz="2400" b="1" dirty="0">
                  <a:solidFill>
                    <a:srgbClr val="004687"/>
                  </a:solidFill>
                  <a:cs typeface="Arial" panose="020B0604020202020204" pitchFamily="34" charset="0"/>
                </a:rPr>
                <a:t>Regen projections</a:t>
              </a:r>
            </a:p>
          </p:txBody>
        </p:sp>
      </p:grpSp>
      <p:grpSp>
        <p:nvGrpSpPr>
          <p:cNvPr id="28" name="Group 27">
            <a:extLst>
              <a:ext uri="{FF2B5EF4-FFF2-40B4-BE49-F238E27FC236}">
                <a16:creationId xmlns:a16="http://schemas.microsoft.com/office/drawing/2014/main" id="{E79FB707-2FAE-4534-B429-D1898D0C9D9C}"/>
              </a:ext>
            </a:extLst>
          </p:cNvPr>
          <p:cNvGrpSpPr/>
          <p:nvPr/>
        </p:nvGrpSpPr>
        <p:grpSpPr>
          <a:xfrm>
            <a:off x="8461057" y="2282670"/>
            <a:ext cx="1987945" cy="1093000"/>
            <a:chOff x="762313" y="1545888"/>
            <a:chExt cx="3690063" cy="2623933"/>
          </a:xfrm>
        </p:grpSpPr>
        <p:sp>
          <p:nvSpPr>
            <p:cNvPr id="29" name="Rectangle: Rounded Corners 28">
              <a:extLst>
                <a:ext uri="{FF2B5EF4-FFF2-40B4-BE49-F238E27FC236}">
                  <a16:creationId xmlns:a16="http://schemas.microsoft.com/office/drawing/2014/main" id="{C93C27FF-B1E6-4321-85D2-4301A282EF94}"/>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400">
                <a:solidFill>
                  <a:srgbClr val="004687"/>
                </a:solidFill>
                <a:latin typeface="Calibri" panose="020F0502020204030204"/>
              </a:endParaRPr>
            </a:p>
          </p:txBody>
        </p:sp>
        <p:sp>
          <p:nvSpPr>
            <p:cNvPr id="30" name="TextBox 29">
              <a:extLst>
                <a:ext uri="{FF2B5EF4-FFF2-40B4-BE49-F238E27FC236}">
                  <a16:creationId xmlns:a16="http://schemas.microsoft.com/office/drawing/2014/main" id="{D2657BAD-A22E-4AE2-BB5E-75AE12AD7B4A}"/>
                </a:ext>
              </a:extLst>
            </p:cNvPr>
            <p:cNvSpPr txBox="1"/>
            <p:nvPr/>
          </p:nvSpPr>
          <p:spPr>
            <a:xfrm>
              <a:off x="990899" y="1805098"/>
              <a:ext cx="3232887" cy="1994950"/>
            </a:xfrm>
            <a:prstGeom prst="rect">
              <a:avLst/>
            </a:prstGeom>
            <a:noFill/>
          </p:spPr>
          <p:txBody>
            <a:bodyPr wrap="square" rtlCol="0">
              <a:spAutoFit/>
            </a:bodyPr>
            <a:lstStyle/>
            <a:p>
              <a:pPr algn="ctr" defTabSz="914412" eaLnBrk="0" hangingPunct="0">
                <a:defRPr/>
              </a:pPr>
              <a:r>
                <a:rPr lang="en-GB" sz="2400" b="1" dirty="0">
                  <a:solidFill>
                    <a:srgbClr val="004687"/>
                  </a:solidFill>
                  <a:cs typeface="Arial" panose="020B0604020202020204" pitchFamily="34" charset="0"/>
                </a:rPr>
                <a:t>HV monitoring</a:t>
              </a:r>
            </a:p>
          </p:txBody>
        </p:sp>
      </p:grpSp>
      <p:grpSp>
        <p:nvGrpSpPr>
          <p:cNvPr id="31" name="Group 30">
            <a:extLst>
              <a:ext uri="{FF2B5EF4-FFF2-40B4-BE49-F238E27FC236}">
                <a16:creationId xmlns:a16="http://schemas.microsoft.com/office/drawing/2014/main" id="{C82ED4BA-F9EA-4E90-A685-041394F3C17F}"/>
              </a:ext>
            </a:extLst>
          </p:cNvPr>
          <p:cNvGrpSpPr/>
          <p:nvPr/>
        </p:nvGrpSpPr>
        <p:grpSpPr>
          <a:xfrm>
            <a:off x="10715238" y="2282670"/>
            <a:ext cx="1987945" cy="1093000"/>
            <a:chOff x="762313" y="1545888"/>
            <a:chExt cx="3690063" cy="2623933"/>
          </a:xfrm>
        </p:grpSpPr>
        <p:sp>
          <p:nvSpPr>
            <p:cNvPr id="32" name="Rectangle: Rounded Corners 31">
              <a:extLst>
                <a:ext uri="{FF2B5EF4-FFF2-40B4-BE49-F238E27FC236}">
                  <a16:creationId xmlns:a16="http://schemas.microsoft.com/office/drawing/2014/main" id="{74CB55BF-2B75-40B7-8961-DBF339671A82}"/>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400">
                <a:solidFill>
                  <a:srgbClr val="004687"/>
                </a:solidFill>
                <a:latin typeface="Calibri" panose="020F0502020204030204"/>
              </a:endParaRPr>
            </a:p>
          </p:txBody>
        </p:sp>
        <p:sp>
          <p:nvSpPr>
            <p:cNvPr id="33" name="TextBox 32">
              <a:extLst>
                <a:ext uri="{FF2B5EF4-FFF2-40B4-BE49-F238E27FC236}">
                  <a16:creationId xmlns:a16="http://schemas.microsoft.com/office/drawing/2014/main" id="{9A692B19-9E81-43F4-AFBA-F9EBA1DCD20A}"/>
                </a:ext>
              </a:extLst>
            </p:cNvPr>
            <p:cNvSpPr txBox="1"/>
            <p:nvPr/>
          </p:nvSpPr>
          <p:spPr>
            <a:xfrm>
              <a:off x="999855" y="1846927"/>
              <a:ext cx="3232887" cy="1994950"/>
            </a:xfrm>
            <a:prstGeom prst="rect">
              <a:avLst/>
            </a:prstGeom>
            <a:noFill/>
          </p:spPr>
          <p:txBody>
            <a:bodyPr wrap="square" rtlCol="0">
              <a:spAutoFit/>
            </a:bodyPr>
            <a:lstStyle/>
            <a:p>
              <a:pPr algn="ctr" defTabSz="914412" eaLnBrk="0" hangingPunct="0">
                <a:defRPr/>
              </a:pPr>
              <a:r>
                <a:rPr lang="en-GB" sz="2400" b="1" dirty="0">
                  <a:solidFill>
                    <a:srgbClr val="004687"/>
                  </a:solidFill>
                  <a:cs typeface="Arial" panose="020B0604020202020204" pitchFamily="34" charset="0"/>
                </a:rPr>
                <a:t>Control room</a:t>
              </a:r>
            </a:p>
          </p:txBody>
        </p:sp>
      </p:grpSp>
      <p:grpSp>
        <p:nvGrpSpPr>
          <p:cNvPr id="34" name="Group 33">
            <a:extLst>
              <a:ext uri="{FF2B5EF4-FFF2-40B4-BE49-F238E27FC236}">
                <a16:creationId xmlns:a16="http://schemas.microsoft.com/office/drawing/2014/main" id="{9F9862EF-B762-4238-92DA-24E3E6504E47}"/>
              </a:ext>
            </a:extLst>
          </p:cNvPr>
          <p:cNvGrpSpPr/>
          <p:nvPr/>
        </p:nvGrpSpPr>
        <p:grpSpPr>
          <a:xfrm>
            <a:off x="7280420" y="3763862"/>
            <a:ext cx="1987945" cy="1093000"/>
            <a:chOff x="762313" y="1545888"/>
            <a:chExt cx="3690063" cy="2623933"/>
          </a:xfrm>
        </p:grpSpPr>
        <p:sp>
          <p:nvSpPr>
            <p:cNvPr id="35" name="Rectangle: Rounded Corners 34">
              <a:extLst>
                <a:ext uri="{FF2B5EF4-FFF2-40B4-BE49-F238E27FC236}">
                  <a16:creationId xmlns:a16="http://schemas.microsoft.com/office/drawing/2014/main" id="{B66F81D0-C00D-425D-B589-E9874482F624}"/>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400">
                <a:solidFill>
                  <a:srgbClr val="004687"/>
                </a:solidFill>
                <a:latin typeface="Calibri" panose="020F0502020204030204"/>
              </a:endParaRPr>
            </a:p>
          </p:txBody>
        </p:sp>
        <p:sp>
          <p:nvSpPr>
            <p:cNvPr id="36" name="TextBox 35">
              <a:extLst>
                <a:ext uri="{FF2B5EF4-FFF2-40B4-BE49-F238E27FC236}">
                  <a16:creationId xmlns:a16="http://schemas.microsoft.com/office/drawing/2014/main" id="{957C44EF-B6AB-4724-AE91-62DBE9E1FDF7}"/>
                </a:ext>
              </a:extLst>
            </p:cNvPr>
            <p:cNvSpPr txBox="1"/>
            <p:nvPr/>
          </p:nvSpPr>
          <p:spPr>
            <a:xfrm>
              <a:off x="990899" y="1890622"/>
              <a:ext cx="3232887" cy="1994950"/>
            </a:xfrm>
            <a:prstGeom prst="rect">
              <a:avLst/>
            </a:prstGeom>
            <a:noFill/>
          </p:spPr>
          <p:txBody>
            <a:bodyPr wrap="square" rtlCol="0">
              <a:spAutoFit/>
            </a:bodyPr>
            <a:lstStyle/>
            <a:p>
              <a:pPr algn="ctr" defTabSz="914412" eaLnBrk="0" hangingPunct="0">
                <a:defRPr/>
              </a:pPr>
              <a:r>
                <a:rPr lang="en-GB" sz="2400" b="1" dirty="0">
                  <a:solidFill>
                    <a:srgbClr val="004687"/>
                  </a:solidFill>
                  <a:cs typeface="Arial" panose="020B0604020202020204" pitchFamily="34" charset="0"/>
                </a:rPr>
                <a:t>Customer database</a:t>
              </a:r>
            </a:p>
          </p:txBody>
        </p:sp>
      </p:grpSp>
      <p:grpSp>
        <p:nvGrpSpPr>
          <p:cNvPr id="37" name="Group 36">
            <a:extLst>
              <a:ext uri="{FF2B5EF4-FFF2-40B4-BE49-F238E27FC236}">
                <a16:creationId xmlns:a16="http://schemas.microsoft.com/office/drawing/2014/main" id="{E94DFA93-698A-4B8B-8294-C5EFF5F6DB06}"/>
              </a:ext>
            </a:extLst>
          </p:cNvPr>
          <p:cNvGrpSpPr/>
          <p:nvPr/>
        </p:nvGrpSpPr>
        <p:grpSpPr>
          <a:xfrm>
            <a:off x="9534601" y="3763862"/>
            <a:ext cx="1987945" cy="1093000"/>
            <a:chOff x="762313" y="1545888"/>
            <a:chExt cx="3690063" cy="2623933"/>
          </a:xfrm>
        </p:grpSpPr>
        <p:sp>
          <p:nvSpPr>
            <p:cNvPr id="38" name="Rectangle: Rounded Corners 37">
              <a:extLst>
                <a:ext uri="{FF2B5EF4-FFF2-40B4-BE49-F238E27FC236}">
                  <a16:creationId xmlns:a16="http://schemas.microsoft.com/office/drawing/2014/main" id="{B9B54154-CE80-44B9-889E-C7A0E76BA504}"/>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400">
                <a:solidFill>
                  <a:srgbClr val="004687"/>
                </a:solidFill>
                <a:latin typeface="Calibri" panose="020F0502020204030204"/>
              </a:endParaRPr>
            </a:p>
          </p:txBody>
        </p:sp>
        <p:sp>
          <p:nvSpPr>
            <p:cNvPr id="39" name="TextBox 38">
              <a:extLst>
                <a:ext uri="{FF2B5EF4-FFF2-40B4-BE49-F238E27FC236}">
                  <a16:creationId xmlns:a16="http://schemas.microsoft.com/office/drawing/2014/main" id="{F6DBC9D0-BAB0-4D5E-ACA2-D0500256A214}"/>
                </a:ext>
              </a:extLst>
            </p:cNvPr>
            <p:cNvSpPr txBox="1"/>
            <p:nvPr/>
          </p:nvSpPr>
          <p:spPr>
            <a:xfrm>
              <a:off x="1000577" y="2220988"/>
              <a:ext cx="3232887" cy="1108306"/>
            </a:xfrm>
            <a:prstGeom prst="rect">
              <a:avLst/>
            </a:prstGeom>
            <a:noFill/>
          </p:spPr>
          <p:txBody>
            <a:bodyPr wrap="square" rtlCol="0">
              <a:spAutoFit/>
            </a:bodyPr>
            <a:lstStyle/>
            <a:p>
              <a:pPr algn="ctr" defTabSz="914412" eaLnBrk="0" hangingPunct="0">
                <a:defRPr/>
              </a:pPr>
              <a:r>
                <a:rPr lang="en-GB" sz="2400" b="1" dirty="0">
                  <a:solidFill>
                    <a:srgbClr val="004687"/>
                  </a:solidFill>
                  <a:cs typeface="Arial" panose="020B0604020202020204" pitchFamily="34" charset="0"/>
                </a:rPr>
                <a:t>Mapping</a:t>
              </a:r>
            </a:p>
          </p:txBody>
        </p:sp>
      </p:grpSp>
      <p:grpSp>
        <p:nvGrpSpPr>
          <p:cNvPr id="40" name="Group 39">
            <a:extLst>
              <a:ext uri="{FF2B5EF4-FFF2-40B4-BE49-F238E27FC236}">
                <a16:creationId xmlns:a16="http://schemas.microsoft.com/office/drawing/2014/main" id="{523DDEE9-572D-4484-BAD9-E52E5DBF478E}"/>
              </a:ext>
            </a:extLst>
          </p:cNvPr>
          <p:cNvGrpSpPr/>
          <p:nvPr/>
        </p:nvGrpSpPr>
        <p:grpSpPr>
          <a:xfrm>
            <a:off x="8458431" y="5319299"/>
            <a:ext cx="1987945" cy="1093000"/>
            <a:chOff x="762313" y="1545888"/>
            <a:chExt cx="3690063" cy="2623933"/>
          </a:xfrm>
        </p:grpSpPr>
        <p:sp>
          <p:nvSpPr>
            <p:cNvPr id="41" name="Rectangle: Rounded Corners 40">
              <a:extLst>
                <a:ext uri="{FF2B5EF4-FFF2-40B4-BE49-F238E27FC236}">
                  <a16:creationId xmlns:a16="http://schemas.microsoft.com/office/drawing/2014/main" id="{986D1A3E-3A08-46AB-A3D1-B92E9435C7B4}"/>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400">
                <a:solidFill>
                  <a:srgbClr val="004687"/>
                </a:solidFill>
                <a:latin typeface="Calibri" panose="020F0502020204030204"/>
              </a:endParaRPr>
            </a:p>
          </p:txBody>
        </p:sp>
        <p:sp>
          <p:nvSpPr>
            <p:cNvPr id="42" name="TextBox 41">
              <a:extLst>
                <a:ext uri="{FF2B5EF4-FFF2-40B4-BE49-F238E27FC236}">
                  <a16:creationId xmlns:a16="http://schemas.microsoft.com/office/drawing/2014/main" id="{D63018F0-7828-440D-992A-E158EDFD38D0}"/>
                </a:ext>
              </a:extLst>
            </p:cNvPr>
            <p:cNvSpPr txBox="1"/>
            <p:nvPr/>
          </p:nvSpPr>
          <p:spPr>
            <a:xfrm>
              <a:off x="1009092" y="1953661"/>
              <a:ext cx="3232887" cy="1994950"/>
            </a:xfrm>
            <a:prstGeom prst="rect">
              <a:avLst/>
            </a:prstGeom>
            <a:noFill/>
          </p:spPr>
          <p:txBody>
            <a:bodyPr wrap="square" rtlCol="0">
              <a:spAutoFit/>
            </a:bodyPr>
            <a:lstStyle/>
            <a:p>
              <a:pPr algn="ctr" defTabSz="914412" eaLnBrk="0" hangingPunct="0">
                <a:defRPr/>
              </a:pPr>
              <a:r>
                <a:rPr lang="en-GB" sz="2400" b="1">
                  <a:solidFill>
                    <a:srgbClr val="004687"/>
                  </a:solidFill>
                  <a:cs typeface="Arial" panose="020B0604020202020204" pitchFamily="34" charset="0"/>
                </a:rPr>
                <a:t>EST Home Analytics</a:t>
              </a:r>
            </a:p>
          </p:txBody>
        </p:sp>
      </p:grpSp>
      <p:grpSp>
        <p:nvGrpSpPr>
          <p:cNvPr id="43" name="Group 42">
            <a:extLst>
              <a:ext uri="{FF2B5EF4-FFF2-40B4-BE49-F238E27FC236}">
                <a16:creationId xmlns:a16="http://schemas.microsoft.com/office/drawing/2014/main" id="{4612A00B-5A07-4CB6-A286-1D08AC6DE743}"/>
              </a:ext>
            </a:extLst>
          </p:cNvPr>
          <p:cNvGrpSpPr/>
          <p:nvPr/>
        </p:nvGrpSpPr>
        <p:grpSpPr>
          <a:xfrm>
            <a:off x="10712612" y="5319299"/>
            <a:ext cx="1987945" cy="1093000"/>
            <a:chOff x="762313" y="1545888"/>
            <a:chExt cx="3690063" cy="2623933"/>
          </a:xfrm>
        </p:grpSpPr>
        <p:sp>
          <p:nvSpPr>
            <p:cNvPr id="44" name="Rectangle: Rounded Corners 43">
              <a:extLst>
                <a:ext uri="{FF2B5EF4-FFF2-40B4-BE49-F238E27FC236}">
                  <a16:creationId xmlns:a16="http://schemas.microsoft.com/office/drawing/2014/main" id="{7D397956-7EEA-4143-AC2F-E62CBDD8FE62}"/>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sz="2400">
                <a:solidFill>
                  <a:srgbClr val="004687"/>
                </a:solidFill>
                <a:latin typeface="Calibri" panose="020F0502020204030204"/>
              </a:endParaRPr>
            </a:p>
          </p:txBody>
        </p:sp>
        <p:sp>
          <p:nvSpPr>
            <p:cNvPr id="45" name="TextBox 44">
              <a:extLst>
                <a:ext uri="{FF2B5EF4-FFF2-40B4-BE49-F238E27FC236}">
                  <a16:creationId xmlns:a16="http://schemas.microsoft.com/office/drawing/2014/main" id="{91E320EF-6BB7-48C9-9ADB-AD0180A17878}"/>
                </a:ext>
              </a:extLst>
            </p:cNvPr>
            <p:cNvSpPr txBox="1"/>
            <p:nvPr/>
          </p:nvSpPr>
          <p:spPr>
            <a:xfrm>
              <a:off x="849923" y="1860378"/>
              <a:ext cx="3232887" cy="1994950"/>
            </a:xfrm>
            <a:prstGeom prst="rect">
              <a:avLst/>
            </a:prstGeom>
            <a:noFill/>
          </p:spPr>
          <p:txBody>
            <a:bodyPr wrap="square" rtlCol="0">
              <a:spAutoFit/>
            </a:bodyPr>
            <a:lstStyle/>
            <a:p>
              <a:pPr algn="ctr" defTabSz="914412" eaLnBrk="0" hangingPunct="0">
                <a:defRPr/>
              </a:pPr>
              <a:r>
                <a:rPr lang="en-GB" sz="2400" b="1">
                  <a:solidFill>
                    <a:srgbClr val="004687"/>
                  </a:solidFill>
                  <a:cs typeface="Arial" panose="020B0604020202020204" pitchFamily="34" charset="0"/>
                </a:rPr>
                <a:t>LV monitoring</a:t>
              </a:r>
            </a:p>
          </p:txBody>
        </p:sp>
      </p:grpSp>
    </p:spTree>
    <p:extLst>
      <p:ext uri="{BB962C8B-B14F-4D97-AF65-F5344CB8AC3E}">
        <p14:creationId xmlns:p14="http://schemas.microsoft.com/office/powerpoint/2010/main" val="274936264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2" y="99"/>
            <a:ext cx="13435710" cy="7559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6719536" cy="755947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5011363" cy="7559477"/>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49D58-7392-46B2-8D5F-5E1BC9928FB8}"/>
              </a:ext>
            </a:extLst>
          </p:cNvPr>
          <p:cNvSpPr>
            <a:spLocks noGrp="1"/>
          </p:cNvSpPr>
          <p:nvPr>
            <p:ph type="ctrTitle"/>
          </p:nvPr>
        </p:nvSpPr>
        <p:spPr>
          <a:xfrm>
            <a:off x="103377" y="-58767"/>
            <a:ext cx="6625505" cy="1543426"/>
          </a:xfrm>
        </p:spPr>
        <p:txBody>
          <a:bodyPr vert="horz" wrap="square" lIns="100793" tIns="50397" rIns="100793" bIns="50397" numCol="1" rtlCol="0" anchor="ctr" anchorCtr="0" compatLnSpc="1">
            <a:prstTxWarp prst="textNoShape">
              <a:avLst/>
            </a:prstTxWarp>
            <a:normAutofit/>
          </a:bodyPr>
          <a:lstStyle/>
          <a:p>
            <a:pPr algn="ctr">
              <a:lnSpc>
                <a:spcPct val="90000"/>
              </a:lnSpc>
            </a:pPr>
            <a:r>
              <a:rPr lang="en-US" sz="4400">
                <a:solidFill>
                  <a:schemeClr val="tx1"/>
                </a:solidFill>
                <a:latin typeface="Calibri"/>
                <a:cs typeface="Calibri"/>
              </a:rPr>
              <a:t>HV feeder view</a:t>
            </a:r>
            <a:endParaRPr lang="en-US">
              <a:solidFill>
                <a:schemeClr val="tx1"/>
              </a:solidFill>
              <a:latin typeface="Calibri"/>
              <a:cs typeface="Calibri"/>
            </a:endParaRPr>
          </a:p>
        </p:txBody>
      </p:sp>
      <p:sp>
        <p:nvSpPr>
          <p:cNvPr id="10" name="Rectangle: Diagonal Corners Rounded 9">
            <a:extLst>
              <a:ext uri="{FF2B5EF4-FFF2-40B4-BE49-F238E27FC236}">
                <a16:creationId xmlns:a16="http://schemas.microsoft.com/office/drawing/2014/main" id="{1FC21C38-1DD3-4854-845B-C54624A8760E}"/>
              </a:ext>
            </a:extLst>
          </p:cNvPr>
          <p:cNvSpPr/>
          <p:nvPr/>
        </p:nvSpPr>
        <p:spPr>
          <a:xfrm>
            <a:off x="645742" y="1334295"/>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Geographic visualisation of network</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AB8BF4F-5DED-4D25-841A-AE32BF6419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9002" y="6751240"/>
            <a:ext cx="2664249" cy="785330"/>
          </a:xfrm>
          <a:prstGeom prst="rect">
            <a:avLst/>
          </a:prstGeom>
        </p:spPr>
      </p:pic>
      <p:sp>
        <p:nvSpPr>
          <p:cNvPr id="11" name="Rectangle: Diagonal Corners Rounded 10">
            <a:extLst>
              <a:ext uri="{FF2B5EF4-FFF2-40B4-BE49-F238E27FC236}">
                <a16:creationId xmlns:a16="http://schemas.microsoft.com/office/drawing/2014/main" id="{C00EC849-0A4A-44BE-9390-0CE254AE5CA2}"/>
              </a:ext>
            </a:extLst>
          </p:cNvPr>
          <p:cNvSpPr/>
          <p:nvPr/>
        </p:nvSpPr>
        <p:spPr>
          <a:xfrm>
            <a:off x="645739" y="2778377"/>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Data quality</a:t>
            </a:r>
            <a:r>
              <a:rPr kumimoji="0" lang="en-GB" sz="2400" b="0" i="0" u="none" strike="noStrike" kern="1200" cap="none" spc="0" normalizeH="0" noProof="0">
                <a:ln>
                  <a:noFill/>
                </a:ln>
                <a:solidFill>
                  <a:prstClr val="white"/>
                </a:solidFill>
                <a:effectLst/>
                <a:uLnTx/>
                <a:uFillTx/>
                <a:latin typeface="Calibri" panose="020F0502020204030204"/>
                <a:ea typeface="+mn-ea"/>
                <a:cs typeface="+mn-cs"/>
              </a:rPr>
              <a:t> view plus cable length and RAG status view per feeder</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12" name="Rectangle: Diagonal Corners Rounded 11">
            <a:extLst>
              <a:ext uri="{FF2B5EF4-FFF2-40B4-BE49-F238E27FC236}">
                <a16:creationId xmlns:a16="http://schemas.microsoft.com/office/drawing/2014/main" id="{03DD94D6-E9DB-499A-BEDA-E8B0ABCCF29F}"/>
              </a:ext>
            </a:extLst>
          </p:cNvPr>
          <p:cNvSpPr/>
          <p:nvPr/>
        </p:nvSpPr>
        <p:spPr>
          <a:xfrm>
            <a:off x="645739" y="4222459"/>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lang="en-GB" sz="2400">
                <a:solidFill>
                  <a:prstClr val="white"/>
                </a:solidFill>
                <a:latin typeface="Calibri" panose="020F0502020204030204"/>
              </a:rPr>
              <a:t>Load split </a:t>
            </a:r>
            <a:r>
              <a:rPr kumimoji="0" lang="en-GB" sz="2400" b="0" i="0" u="none" strike="noStrike" kern="1200" cap="none" spc="0" normalizeH="0" noProof="0">
                <a:ln>
                  <a:noFill/>
                </a:ln>
                <a:solidFill>
                  <a:prstClr val="white"/>
                </a:solidFill>
                <a:effectLst/>
                <a:uLnTx/>
                <a:uFillTx/>
                <a:latin typeface="Calibri" panose="020F0502020204030204"/>
                <a:ea typeface="+mn-ea"/>
                <a:cs typeface="+mn-cs"/>
              </a:rPr>
              <a:t>for each feeder</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Diagonal Corners Rounded 12">
            <a:extLst>
              <a:ext uri="{FF2B5EF4-FFF2-40B4-BE49-F238E27FC236}">
                <a16:creationId xmlns:a16="http://schemas.microsoft.com/office/drawing/2014/main" id="{D33BB7C2-3FC1-4A23-B73A-AE5C23F721C5}"/>
              </a:ext>
            </a:extLst>
          </p:cNvPr>
          <p:cNvSpPr/>
          <p:nvPr/>
        </p:nvSpPr>
        <p:spPr>
          <a:xfrm>
            <a:off x="645738" y="5666541"/>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Capacity utilisation shown to 2050 for each</a:t>
            </a:r>
            <a:r>
              <a:rPr kumimoji="0" lang="en-GB" sz="2400" b="0" i="0" u="none" strike="noStrike" kern="1200" cap="none" spc="0" normalizeH="0" noProof="0">
                <a:ln>
                  <a:noFill/>
                </a:ln>
                <a:solidFill>
                  <a:prstClr val="white"/>
                </a:solidFill>
                <a:effectLst/>
                <a:uLnTx/>
                <a:uFillTx/>
                <a:latin typeface="Calibri" panose="020F0502020204030204"/>
                <a:ea typeface="+mn-ea"/>
                <a:cs typeface="+mn-cs"/>
              </a:rPr>
              <a:t> feeder plus use of defaults</a:t>
            </a:r>
            <a:endParaRPr kumimoji="0" lang="en-GB"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5" descr="image002">
            <a:extLst>
              <a:ext uri="{FF2B5EF4-FFF2-40B4-BE49-F238E27FC236}">
                <a16:creationId xmlns:a16="http://schemas.microsoft.com/office/drawing/2014/main" id="{2EA88D55-63B4-4439-8194-411A188EB44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719887" y="775576"/>
            <a:ext cx="6722896"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D9673687-E7D6-4BB9-B027-17B2566DFA7E}"/>
              </a:ext>
            </a:extLst>
          </p:cNvPr>
          <p:cNvSpPr txBox="1">
            <a:spLocks/>
          </p:cNvSpPr>
          <p:nvPr/>
        </p:nvSpPr>
        <p:spPr bwMode="auto">
          <a:xfrm>
            <a:off x="9535533" y="245856"/>
            <a:ext cx="1826938"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70000"/>
              </a:lnSpc>
              <a:spcBef>
                <a:spcPct val="0"/>
              </a:spcBef>
              <a:spcAft>
                <a:spcPct val="0"/>
              </a:spcAft>
              <a:defRPr sz="5400" b="1" kern="1200">
                <a:solidFill>
                  <a:schemeClr val="bg1"/>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2"/>
                </a:solidFill>
                <a:latin typeface="Calibri Light" panose="020F0302020204030204" pitchFamily="34" charset="0"/>
              </a:defRPr>
            </a:lvl6pPr>
            <a:lvl7pPr marL="914412" algn="l" rtl="0" fontAlgn="base">
              <a:lnSpc>
                <a:spcPct val="90000"/>
              </a:lnSpc>
              <a:spcBef>
                <a:spcPct val="0"/>
              </a:spcBef>
              <a:spcAft>
                <a:spcPct val="0"/>
              </a:spcAft>
              <a:defRPr sz="4400">
                <a:solidFill>
                  <a:schemeClr val="tx2"/>
                </a:solidFill>
                <a:latin typeface="Calibri Light" panose="020F0302020204030204" pitchFamily="34" charset="0"/>
              </a:defRPr>
            </a:lvl7pPr>
            <a:lvl8pPr marL="1371619" algn="l" rtl="0" fontAlgn="base">
              <a:lnSpc>
                <a:spcPct val="90000"/>
              </a:lnSpc>
              <a:spcBef>
                <a:spcPct val="0"/>
              </a:spcBef>
              <a:spcAft>
                <a:spcPct val="0"/>
              </a:spcAft>
              <a:defRPr sz="4400">
                <a:solidFill>
                  <a:schemeClr val="tx2"/>
                </a:solidFill>
                <a:latin typeface="Calibri Light" panose="020F0302020204030204" pitchFamily="34" charset="0"/>
              </a:defRPr>
            </a:lvl8pPr>
            <a:lvl9pPr marL="1828824" algn="l" rtl="0" fontAlgn="base">
              <a:lnSpc>
                <a:spcPct val="90000"/>
              </a:lnSpc>
              <a:spcBef>
                <a:spcPct val="0"/>
              </a:spcBef>
              <a:spcAft>
                <a:spcPct val="0"/>
              </a:spcAft>
              <a:defRPr sz="4400">
                <a:solidFill>
                  <a:schemeClr val="tx2"/>
                </a:solidFill>
                <a:latin typeface="Calibri Light" panose="020F0302020204030204" pitchFamily="34" charset="0"/>
              </a:defRPr>
            </a:lvl9pPr>
          </a:lstStyle>
          <a:p>
            <a:r>
              <a:rPr lang="en-GB" sz="4400"/>
              <a:t>2020</a:t>
            </a:r>
          </a:p>
        </p:txBody>
      </p:sp>
      <p:sp>
        <p:nvSpPr>
          <p:cNvPr id="17" name="Title 1">
            <a:extLst>
              <a:ext uri="{FF2B5EF4-FFF2-40B4-BE49-F238E27FC236}">
                <a16:creationId xmlns:a16="http://schemas.microsoft.com/office/drawing/2014/main" id="{EB649C1F-5DB3-4143-82A8-6B7F4A84B635}"/>
              </a:ext>
            </a:extLst>
          </p:cNvPr>
          <p:cNvSpPr txBox="1">
            <a:spLocks/>
          </p:cNvSpPr>
          <p:nvPr/>
        </p:nvSpPr>
        <p:spPr bwMode="auto">
          <a:xfrm>
            <a:off x="9535533" y="245856"/>
            <a:ext cx="4679417"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70000"/>
              </a:lnSpc>
              <a:spcBef>
                <a:spcPct val="0"/>
              </a:spcBef>
              <a:spcAft>
                <a:spcPct val="0"/>
              </a:spcAft>
              <a:defRPr sz="5400" b="1" kern="1200">
                <a:solidFill>
                  <a:schemeClr val="bg1"/>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2"/>
                </a:solidFill>
                <a:latin typeface="Calibri Light" panose="020F0302020204030204" pitchFamily="34" charset="0"/>
              </a:defRPr>
            </a:lvl6pPr>
            <a:lvl7pPr marL="914412" algn="l" rtl="0" fontAlgn="base">
              <a:lnSpc>
                <a:spcPct val="90000"/>
              </a:lnSpc>
              <a:spcBef>
                <a:spcPct val="0"/>
              </a:spcBef>
              <a:spcAft>
                <a:spcPct val="0"/>
              </a:spcAft>
              <a:defRPr sz="4400">
                <a:solidFill>
                  <a:schemeClr val="tx2"/>
                </a:solidFill>
                <a:latin typeface="Calibri Light" panose="020F0302020204030204" pitchFamily="34" charset="0"/>
              </a:defRPr>
            </a:lvl7pPr>
            <a:lvl8pPr marL="1371619" algn="l" rtl="0" fontAlgn="base">
              <a:lnSpc>
                <a:spcPct val="90000"/>
              </a:lnSpc>
              <a:spcBef>
                <a:spcPct val="0"/>
              </a:spcBef>
              <a:spcAft>
                <a:spcPct val="0"/>
              </a:spcAft>
              <a:defRPr sz="4400">
                <a:solidFill>
                  <a:schemeClr val="tx2"/>
                </a:solidFill>
                <a:latin typeface="Calibri Light" panose="020F0302020204030204" pitchFamily="34" charset="0"/>
              </a:defRPr>
            </a:lvl8pPr>
            <a:lvl9pPr marL="1828824" algn="l" rtl="0" fontAlgn="base">
              <a:lnSpc>
                <a:spcPct val="90000"/>
              </a:lnSpc>
              <a:spcBef>
                <a:spcPct val="0"/>
              </a:spcBef>
              <a:spcAft>
                <a:spcPct val="0"/>
              </a:spcAft>
              <a:defRPr sz="4400">
                <a:solidFill>
                  <a:schemeClr val="tx2"/>
                </a:solidFill>
                <a:latin typeface="Calibri Light" panose="020F0302020204030204" pitchFamily="34" charset="0"/>
              </a:defRPr>
            </a:lvl9pPr>
          </a:lstStyle>
          <a:p>
            <a:r>
              <a:rPr lang="en-GB" sz="4400"/>
              <a:t>2050</a:t>
            </a:r>
          </a:p>
        </p:txBody>
      </p:sp>
      <p:pic>
        <p:nvPicPr>
          <p:cNvPr id="16" name="Picture 4" descr="image001">
            <a:extLst>
              <a:ext uri="{FF2B5EF4-FFF2-40B4-BE49-F238E27FC236}">
                <a16:creationId xmlns:a16="http://schemas.microsoft.com/office/drawing/2014/main" id="{4E981EAE-9828-4B22-A975-6ECB78FEFF5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719886" y="791586"/>
            <a:ext cx="6722896"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0051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FDA0AB-8385-4662-94A6-A5BD9FD5AE06}"/>
              </a:ext>
            </a:extLst>
          </p:cNvPr>
          <p:cNvGrpSpPr/>
          <p:nvPr/>
        </p:nvGrpSpPr>
        <p:grpSpPr>
          <a:xfrm>
            <a:off x="668590" y="4014202"/>
            <a:ext cx="3690063" cy="2623933"/>
            <a:chOff x="762313" y="1545888"/>
            <a:chExt cx="3690063" cy="2623933"/>
          </a:xfrm>
        </p:grpSpPr>
        <p:sp>
          <p:nvSpPr>
            <p:cNvPr id="6" name="Rectangle: Rounded Corners 5">
              <a:extLst>
                <a:ext uri="{FF2B5EF4-FFF2-40B4-BE49-F238E27FC236}">
                  <a16:creationId xmlns:a16="http://schemas.microsoft.com/office/drawing/2014/main" id="{A8784192-0A42-4548-BACD-41575921715F}"/>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a:solidFill>
                  <a:prstClr val="white"/>
                </a:solidFill>
                <a:latin typeface="Calibri" panose="020F0502020204030204"/>
              </a:endParaRPr>
            </a:p>
          </p:txBody>
        </p:sp>
        <p:sp>
          <p:nvSpPr>
            <p:cNvPr id="9" name="Rectangle 8">
              <a:extLst>
                <a:ext uri="{FF2B5EF4-FFF2-40B4-BE49-F238E27FC236}">
                  <a16:creationId xmlns:a16="http://schemas.microsoft.com/office/drawing/2014/main" id="{180FC7B3-C128-412F-B7FF-A2746AECD0FD}"/>
                </a:ext>
              </a:extLst>
            </p:cNvPr>
            <p:cNvSpPr/>
            <p:nvPr/>
          </p:nvSpPr>
          <p:spPr>
            <a:xfrm>
              <a:off x="1018278" y="3157135"/>
              <a:ext cx="3232888" cy="707886"/>
            </a:xfrm>
            <a:prstGeom prst="rect">
              <a:avLst/>
            </a:prstGeom>
          </p:spPr>
          <p:txBody>
            <a:bodyPr wrap="square">
              <a:spAutoFit/>
            </a:bodyPr>
            <a:lstStyle/>
            <a:p>
              <a:pPr algn="ctr" defTabSz="914412" eaLnBrk="0" hangingPunct="0">
                <a:defRPr/>
              </a:pPr>
              <a:r>
                <a:rPr lang="en-GB" sz="4000">
                  <a:solidFill>
                    <a:prstClr val="white"/>
                  </a:solidFill>
                  <a:cs typeface="Arial" panose="020B0604020202020204" pitchFamily="34" charset="0"/>
                </a:rPr>
                <a:t>EVs registered</a:t>
              </a:r>
            </a:p>
          </p:txBody>
        </p:sp>
        <p:sp>
          <p:nvSpPr>
            <p:cNvPr id="14" name="TextBox 13">
              <a:extLst>
                <a:ext uri="{FF2B5EF4-FFF2-40B4-BE49-F238E27FC236}">
                  <a16:creationId xmlns:a16="http://schemas.microsoft.com/office/drawing/2014/main" id="{C51A4ACC-080B-4CD7-B327-7D6EBE45BC4E}"/>
                </a:ext>
              </a:extLst>
            </p:cNvPr>
            <p:cNvSpPr txBox="1"/>
            <p:nvPr/>
          </p:nvSpPr>
          <p:spPr>
            <a:xfrm>
              <a:off x="1078937" y="1915763"/>
              <a:ext cx="3232888" cy="1015663"/>
            </a:xfrm>
            <a:prstGeom prst="rect">
              <a:avLst/>
            </a:prstGeom>
            <a:noFill/>
          </p:spPr>
          <p:txBody>
            <a:bodyPr wrap="square" rtlCol="0">
              <a:spAutoFit/>
            </a:bodyPr>
            <a:lstStyle/>
            <a:p>
              <a:pPr algn="ctr" defTabSz="914412" eaLnBrk="0" hangingPunct="0">
                <a:defRPr/>
              </a:pPr>
              <a:r>
                <a:rPr lang="en-GB" sz="6000" b="1" dirty="0">
                  <a:solidFill>
                    <a:prstClr val="white"/>
                  </a:solidFill>
                  <a:cs typeface="Arial" panose="020B0604020202020204" pitchFamily="34" charset="0"/>
                </a:rPr>
                <a:t>80,000</a:t>
              </a:r>
            </a:p>
          </p:txBody>
        </p:sp>
      </p:grpSp>
      <p:grpSp>
        <p:nvGrpSpPr>
          <p:cNvPr id="5" name="Group 4">
            <a:extLst>
              <a:ext uri="{FF2B5EF4-FFF2-40B4-BE49-F238E27FC236}">
                <a16:creationId xmlns:a16="http://schemas.microsoft.com/office/drawing/2014/main" id="{AFA6D3CD-734D-4D37-8EF9-565BC787CC46}"/>
              </a:ext>
            </a:extLst>
          </p:cNvPr>
          <p:cNvGrpSpPr/>
          <p:nvPr/>
        </p:nvGrpSpPr>
        <p:grpSpPr>
          <a:xfrm>
            <a:off x="4614618" y="4014202"/>
            <a:ext cx="3875527" cy="2623933"/>
            <a:chOff x="1210033" y="4697701"/>
            <a:chExt cx="3875527" cy="2623933"/>
          </a:xfrm>
        </p:grpSpPr>
        <p:sp>
          <p:nvSpPr>
            <p:cNvPr id="13" name="Rectangle: Rounded Corners 12">
              <a:extLst>
                <a:ext uri="{FF2B5EF4-FFF2-40B4-BE49-F238E27FC236}">
                  <a16:creationId xmlns:a16="http://schemas.microsoft.com/office/drawing/2014/main" id="{F65B0C9D-C826-4826-8A99-8CF20B5D6ECB}"/>
                </a:ext>
              </a:extLst>
            </p:cNvPr>
            <p:cNvSpPr/>
            <p:nvPr/>
          </p:nvSpPr>
          <p:spPr>
            <a:xfrm>
              <a:off x="1289078" y="4697701"/>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a:solidFill>
                  <a:prstClr val="white"/>
                </a:solidFill>
                <a:latin typeface="Calibri" panose="020F0502020204030204"/>
              </a:endParaRPr>
            </a:p>
          </p:txBody>
        </p:sp>
        <p:sp>
          <p:nvSpPr>
            <p:cNvPr id="15" name="Rectangle 14">
              <a:extLst>
                <a:ext uri="{FF2B5EF4-FFF2-40B4-BE49-F238E27FC236}">
                  <a16:creationId xmlns:a16="http://schemas.microsoft.com/office/drawing/2014/main" id="{0649A61C-63C1-45F6-A10F-288AB0E6C46F}"/>
                </a:ext>
              </a:extLst>
            </p:cNvPr>
            <p:cNvSpPr/>
            <p:nvPr/>
          </p:nvSpPr>
          <p:spPr>
            <a:xfrm>
              <a:off x="1210033" y="5927903"/>
              <a:ext cx="3875527" cy="1323439"/>
            </a:xfrm>
            <a:prstGeom prst="rect">
              <a:avLst/>
            </a:prstGeom>
          </p:spPr>
          <p:txBody>
            <a:bodyPr wrap="square">
              <a:spAutoFit/>
            </a:bodyPr>
            <a:lstStyle/>
            <a:p>
              <a:pPr algn="ctr" defTabSz="914412" eaLnBrk="0" hangingPunct="0">
                <a:defRPr/>
              </a:pPr>
              <a:r>
                <a:rPr lang="en-GB" sz="4000">
                  <a:solidFill>
                    <a:prstClr val="white"/>
                  </a:solidFill>
                  <a:cs typeface="Arial" panose="020B0604020202020204" pitchFamily="34" charset="0"/>
                </a:rPr>
                <a:t>EV chargers installed</a:t>
              </a:r>
            </a:p>
          </p:txBody>
        </p:sp>
        <p:sp>
          <p:nvSpPr>
            <p:cNvPr id="16" name="TextBox 15">
              <a:extLst>
                <a:ext uri="{FF2B5EF4-FFF2-40B4-BE49-F238E27FC236}">
                  <a16:creationId xmlns:a16="http://schemas.microsoft.com/office/drawing/2014/main" id="{7C42E3DF-E755-4209-BA1D-3117B2178E37}"/>
                </a:ext>
              </a:extLst>
            </p:cNvPr>
            <p:cNvSpPr txBox="1"/>
            <p:nvPr/>
          </p:nvSpPr>
          <p:spPr>
            <a:xfrm>
              <a:off x="1624086" y="5086977"/>
              <a:ext cx="3232888" cy="1015663"/>
            </a:xfrm>
            <a:prstGeom prst="rect">
              <a:avLst/>
            </a:prstGeom>
            <a:noFill/>
          </p:spPr>
          <p:txBody>
            <a:bodyPr wrap="square" rtlCol="0">
              <a:spAutoFit/>
            </a:bodyPr>
            <a:lstStyle/>
            <a:p>
              <a:pPr algn="ctr" defTabSz="914412" eaLnBrk="0" hangingPunct="0">
                <a:defRPr/>
              </a:pPr>
              <a:r>
                <a:rPr lang="en-GB" sz="6000" b="1" dirty="0">
                  <a:solidFill>
                    <a:prstClr val="white"/>
                  </a:solidFill>
                  <a:cs typeface="Arial" panose="020B0604020202020204" pitchFamily="34" charset="0"/>
                </a:rPr>
                <a:t>60,000</a:t>
              </a:r>
            </a:p>
          </p:txBody>
        </p:sp>
      </p:grpSp>
      <p:sp>
        <p:nvSpPr>
          <p:cNvPr id="21" name="Title 1">
            <a:extLst>
              <a:ext uri="{FF2B5EF4-FFF2-40B4-BE49-F238E27FC236}">
                <a16:creationId xmlns:a16="http://schemas.microsoft.com/office/drawing/2014/main" id="{67903C3E-5719-4905-8DE5-08FB2EBFA22E}"/>
              </a:ext>
            </a:extLst>
          </p:cNvPr>
          <p:cNvSpPr txBox="1">
            <a:spLocks/>
          </p:cNvSpPr>
          <p:nvPr/>
        </p:nvSpPr>
        <p:spPr bwMode="auto">
          <a:xfrm>
            <a:off x="715944" y="651957"/>
            <a:ext cx="8109213"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70000"/>
              </a:lnSpc>
              <a:spcBef>
                <a:spcPct val="0"/>
              </a:spcBef>
              <a:spcAft>
                <a:spcPct val="0"/>
              </a:spcAft>
              <a:defRPr sz="5400" b="1" kern="1200">
                <a:solidFill>
                  <a:schemeClr val="bg1"/>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2"/>
                </a:solidFill>
                <a:latin typeface="Calibri Light" panose="020F0302020204030204" pitchFamily="34" charset="0"/>
              </a:defRPr>
            </a:lvl6pPr>
            <a:lvl7pPr marL="914412" algn="l" rtl="0" fontAlgn="base">
              <a:lnSpc>
                <a:spcPct val="90000"/>
              </a:lnSpc>
              <a:spcBef>
                <a:spcPct val="0"/>
              </a:spcBef>
              <a:spcAft>
                <a:spcPct val="0"/>
              </a:spcAft>
              <a:defRPr sz="4400">
                <a:solidFill>
                  <a:schemeClr val="tx2"/>
                </a:solidFill>
                <a:latin typeface="Calibri Light" panose="020F0302020204030204" pitchFamily="34" charset="0"/>
              </a:defRPr>
            </a:lvl7pPr>
            <a:lvl8pPr marL="1371619" algn="l" rtl="0" fontAlgn="base">
              <a:lnSpc>
                <a:spcPct val="90000"/>
              </a:lnSpc>
              <a:spcBef>
                <a:spcPct val="0"/>
              </a:spcBef>
              <a:spcAft>
                <a:spcPct val="0"/>
              </a:spcAft>
              <a:defRPr sz="4400">
                <a:solidFill>
                  <a:schemeClr val="tx2"/>
                </a:solidFill>
                <a:latin typeface="Calibri Light" panose="020F0302020204030204" pitchFamily="34" charset="0"/>
              </a:defRPr>
            </a:lvl8pPr>
            <a:lvl9pPr marL="1828824" algn="l" rtl="0" fontAlgn="base">
              <a:lnSpc>
                <a:spcPct val="90000"/>
              </a:lnSpc>
              <a:spcBef>
                <a:spcPct val="0"/>
              </a:spcBef>
              <a:spcAft>
                <a:spcPct val="0"/>
              </a:spcAft>
              <a:defRPr sz="4400">
                <a:solidFill>
                  <a:schemeClr val="tx2"/>
                </a:solidFill>
                <a:latin typeface="Calibri Light" panose="020F0302020204030204" pitchFamily="34" charset="0"/>
              </a:defRPr>
            </a:lvl9pPr>
          </a:lstStyle>
          <a:p>
            <a:r>
              <a:rPr lang="en-GB" sz="4400"/>
              <a:t>SSEN today</a:t>
            </a:r>
          </a:p>
        </p:txBody>
      </p:sp>
      <p:grpSp>
        <p:nvGrpSpPr>
          <p:cNvPr id="23" name="Group 22">
            <a:extLst>
              <a:ext uri="{FF2B5EF4-FFF2-40B4-BE49-F238E27FC236}">
                <a16:creationId xmlns:a16="http://schemas.microsoft.com/office/drawing/2014/main" id="{0D650B6A-FECF-4F89-933C-9A11D6854C74}"/>
              </a:ext>
            </a:extLst>
          </p:cNvPr>
          <p:cNvGrpSpPr/>
          <p:nvPr/>
        </p:nvGrpSpPr>
        <p:grpSpPr>
          <a:xfrm>
            <a:off x="8755503" y="4014201"/>
            <a:ext cx="3690063" cy="2623933"/>
            <a:chOff x="1289078" y="4697701"/>
            <a:chExt cx="3690063" cy="2623933"/>
          </a:xfrm>
        </p:grpSpPr>
        <p:sp>
          <p:nvSpPr>
            <p:cNvPr id="24" name="Rectangle: Rounded Corners 23">
              <a:extLst>
                <a:ext uri="{FF2B5EF4-FFF2-40B4-BE49-F238E27FC236}">
                  <a16:creationId xmlns:a16="http://schemas.microsoft.com/office/drawing/2014/main" id="{01D18CE8-9EAB-4063-8BDD-4D62CAC5F1DA}"/>
                </a:ext>
              </a:extLst>
            </p:cNvPr>
            <p:cNvSpPr/>
            <p:nvPr/>
          </p:nvSpPr>
          <p:spPr>
            <a:xfrm>
              <a:off x="1289078" y="4697701"/>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2" eaLnBrk="0" hangingPunct="0">
                <a:defRPr/>
              </a:pPr>
              <a:endParaRPr lang="en-GB">
                <a:solidFill>
                  <a:prstClr val="white"/>
                </a:solidFill>
                <a:latin typeface="Calibri" panose="020F0502020204030204"/>
              </a:endParaRPr>
            </a:p>
          </p:txBody>
        </p:sp>
        <p:sp>
          <p:nvSpPr>
            <p:cNvPr id="25" name="Rectangle 24">
              <a:extLst>
                <a:ext uri="{FF2B5EF4-FFF2-40B4-BE49-F238E27FC236}">
                  <a16:creationId xmlns:a16="http://schemas.microsoft.com/office/drawing/2014/main" id="{3A304A48-647C-4DD1-AF04-5E461C1A264D}"/>
                </a:ext>
              </a:extLst>
            </p:cNvPr>
            <p:cNvSpPr/>
            <p:nvPr/>
          </p:nvSpPr>
          <p:spPr>
            <a:xfrm>
              <a:off x="1517665" y="6358194"/>
              <a:ext cx="3232888" cy="707886"/>
            </a:xfrm>
            <a:prstGeom prst="rect">
              <a:avLst/>
            </a:prstGeom>
          </p:spPr>
          <p:txBody>
            <a:bodyPr wrap="square">
              <a:spAutoFit/>
            </a:bodyPr>
            <a:lstStyle/>
            <a:p>
              <a:pPr algn="ctr" defTabSz="914412" eaLnBrk="0" hangingPunct="0">
                <a:defRPr/>
              </a:pPr>
              <a:r>
                <a:rPr lang="en-GB" sz="4000">
                  <a:solidFill>
                    <a:prstClr val="white"/>
                  </a:solidFill>
                  <a:cs typeface="Arial" panose="020B0604020202020204" pitchFamily="34" charset="0"/>
                </a:rPr>
                <a:t>HPs installed</a:t>
              </a:r>
            </a:p>
          </p:txBody>
        </p:sp>
        <p:sp>
          <p:nvSpPr>
            <p:cNvPr id="26" name="TextBox 25">
              <a:extLst>
                <a:ext uri="{FF2B5EF4-FFF2-40B4-BE49-F238E27FC236}">
                  <a16:creationId xmlns:a16="http://schemas.microsoft.com/office/drawing/2014/main" id="{EB91DD89-CFC7-40B2-9BBF-538F7AF7A710}"/>
                </a:ext>
              </a:extLst>
            </p:cNvPr>
            <p:cNvSpPr txBox="1"/>
            <p:nvPr/>
          </p:nvSpPr>
          <p:spPr>
            <a:xfrm>
              <a:off x="1517665" y="5086977"/>
              <a:ext cx="3232888" cy="1015663"/>
            </a:xfrm>
            <a:prstGeom prst="rect">
              <a:avLst/>
            </a:prstGeom>
            <a:noFill/>
          </p:spPr>
          <p:txBody>
            <a:bodyPr wrap="square" rtlCol="0">
              <a:spAutoFit/>
            </a:bodyPr>
            <a:lstStyle/>
            <a:p>
              <a:pPr algn="ctr" defTabSz="914412" eaLnBrk="0" hangingPunct="0">
                <a:defRPr/>
              </a:pPr>
              <a:r>
                <a:rPr lang="en-GB" sz="6000" b="1" dirty="0">
                  <a:solidFill>
                    <a:prstClr val="white"/>
                  </a:solidFill>
                  <a:cs typeface="Arial" panose="020B0604020202020204" pitchFamily="34" charset="0"/>
                </a:rPr>
                <a:t>25,000</a:t>
              </a:r>
            </a:p>
          </p:txBody>
        </p:sp>
      </p:grpSp>
      <p:sp>
        <p:nvSpPr>
          <p:cNvPr id="34" name="Rectangle 33">
            <a:extLst>
              <a:ext uri="{FF2B5EF4-FFF2-40B4-BE49-F238E27FC236}">
                <a16:creationId xmlns:a16="http://schemas.microsoft.com/office/drawing/2014/main" id="{08CCD3A8-4C70-49C5-87F5-A77E7EC37A10}"/>
              </a:ext>
            </a:extLst>
          </p:cNvPr>
          <p:cNvSpPr/>
          <p:nvPr/>
        </p:nvSpPr>
        <p:spPr>
          <a:xfrm>
            <a:off x="694521" y="1307333"/>
            <a:ext cx="7306479" cy="2308324"/>
          </a:xfrm>
          <a:prstGeom prst="rect">
            <a:avLst/>
          </a:prstGeom>
        </p:spPr>
        <p:txBody>
          <a:bodyPr wrap="square">
            <a:spAutoFit/>
          </a:bodyPr>
          <a:lstStyle/>
          <a:p>
            <a:pPr defTabSz="914406"/>
            <a:r>
              <a:rPr lang="en-GB">
                <a:solidFill>
                  <a:schemeClr val="bg1"/>
                </a:solidFill>
              </a:rPr>
              <a:t>Scottish and Southern Electricity Networks (SSEN) own and operate two distribution networks and one transmission network.</a:t>
            </a:r>
          </a:p>
          <a:p>
            <a:pPr defTabSz="914406"/>
            <a:endParaRPr lang="en-GB">
              <a:solidFill>
                <a:schemeClr val="bg1"/>
              </a:solidFill>
            </a:endParaRPr>
          </a:p>
          <a:p>
            <a:pPr defTabSz="914406"/>
            <a:r>
              <a:rPr lang="en-GB" b="1">
                <a:solidFill>
                  <a:schemeClr val="bg1"/>
                </a:solidFill>
              </a:rPr>
              <a:t>Core purpose:</a:t>
            </a:r>
            <a:r>
              <a:rPr lang="en-GB">
                <a:solidFill>
                  <a:schemeClr val="bg1"/>
                </a:solidFill>
              </a:rPr>
              <a:t> To provide a safe, secure and reliable supply of electricity to nearly 3.8 million customers.</a:t>
            </a:r>
          </a:p>
          <a:p>
            <a:pPr defTabSz="914406"/>
            <a:endParaRPr lang="en-GB">
              <a:solidFill>
                <a:schemeClr val="bg1"/>
              </a:solidFill>
            </a:endParaRPr>
          </a:p>
          <a:p>
            <a:pPr defTabSz="914406"/>
            <a:r>
              <a:rPr lang="en-GB" b="1">
                <a:solidFill>
                  <a:schemeClr val="bg1"/>
                </a:solidFill>
              </a:rPr>
              <a:t>Vision: </a:t>
            </a:r>
            <a:r>
              <a:rPr lang="en-GB">
                <a:solidFill>
                  <a:schemeClr val="bg1"/>
                </a:solidFill>
              </a:rPr>
              <a:t>To deliver a network that meets both Government ambitions and the aspirations of our customers in a smart, cost-effective and timely manner.</a:t>
            </a:r>
          </a:p>
        </p:txBody>
      </p:sp>
      <p:sp>
        <p:nvSpPr>
          <p:cNvPr id="2" name="Rectangle: Diagonal Corners Rounded 1">
            <a:extLst>
              <a:ext uri="{FF2B5EF4-FFF2-40B4-BE49-F238E27FC236}">
                <a16:creationId xmlns:a16="http://schemas.microsoft.com/office/drawing/2014/main" id="{0D0B3E47-ECAD-47F9-8AB8-3CC1654966AC}"/>
              </a:ext>
            </a:extLst>
          </p:cNvPr>
          <p:cNvSpPr/>
          <p:nvPr/>
        </p:nvSpPr>
        <p:spPr>
          <a:xfrm>
            <a:off x="8755503" y="109635"/>
            <a:ext cx="4463985" cy="368395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36034758-66C2-45D8-BD6E-63BFB182E541}"/>
              </a:ext>
            </a:extLst>
          </p:cNvPr>
          <p:cNvGrpSpPr/>
          <p:nvPr/>
        </p:nvGrpSpPr>
        <p:grpSpPr>
          <a:xfrm>
            <a:off x="8909884" y="334868"/>
            <a:ext cx="4112604" cy="3292318"/>
            <a:chOff x="7839075" y="0"/>
            <a:chExt cx="4284771" cy="3333750"/>
          </a:xfrm>
          <a:solidFill>
            <a:schemeClr val="bg1"/>
          </a:solidFill>
        </p:grpSpPr>
        <p:pic>
          <p:nvPicPr>
            <p:cNvPr id="27" name="Picture 26">
              <a:extLst>
                <a:ext uri="{FF2B5EF4-FFF2-40B4-BE49-F238E27FC236}">
                  <a16:creationId xmlns:a16="http://schemas.microsoft.com/office/drawing/2014/main" id="{3663F19D-EB43-416A-811A-E0C0AFBFD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45420" y="0"/>
              <a:ext cx="1878426" cy="3333750"/>
            </a:xfrm>
            <a:prstGeom prst="rect">
              <a:avLst/>
            </a:prstGeom>
            <a:grpFill/>
            <a:ln>
              <a:noFill/>
            </a:ln>
          </p:spPr>
        </p:pic>
        <p:sp>
          <p:nvSpPr>
            <p:cNvPr id="28" name="Rectangle 27">
              <a:extLst>
                <a:ext uri="{FF2B5EF4-FFF2-40B4-BE49-F238E27FC236}">
                  <a16:creationId xmlns:a16="http://schemas.microsoft.com/office/drawing/2014/main" id="{DC751BBE-7A75-482F-B09D-C51440E919E4}"/>
                </a:ext>
              </a:extLst>
            </p:cNvPr>
            <p:cNvSpPr/>
            <p:nvPr/>
          </p:nvSpPr>
          <p:spPr>
            <a:xfrm>
              <a:off x="7839075" y="88544"/>
              <a:ext cx="2638425" cy="1589153"/>
            </a:xfrm>
            <a:prstGeom prst="rect">
              <a:avLst/>
            </a:prstGeom>
            <a:grpFill/>
            <a:ln>
              <a:noFill/>
            </a:ln>
          </p:spPr>
          <p:txBody>
            <a:bodyPr wrap="square">
              <a:spAutoFit/>
            </a:bodyPr>
            <a:lstStyle/>
            <a:p>
              <a:r>
                <a:rPr lang="en-GB" sz="2000" b="1" baseline="30000" dirty="0">
                  <a:solidFill>
                    <a:srgbClr val="062A5E"/>
                  </a:solidFill>
                  <a:latin typeface="+mj-lt"/>
                </a:rPr>
                <a:t>SHEPD</a:t>
              </a:r>
            </a:p>
            <a:p>
              <a:r>
                <a:rPr lang="en-GB" sz="2800" b="1" baseline="30000" dirty="0">
                  <a:solidFill>
                    <a:srgbClr val="062A5E"/>
                  </a:solidFill>
                  <a:latin typeface="+mj-lt"/>
                </a:rPr>
                <a:t>780,000 customers’</a:t>
              </a:r>
            </a:p>
            <a:p>
              <a:r>
                <a:rPr lang="en-GB" sz="1600" baseline="30000" dirty="0">
                  <a:solidFill>
                    <a:srgbClr val="062A5E"/>
                  </a:solidFill>
                  <a:latin typeface="+mj-lt"/>
                </a:rPr>
                <a:t>homes and businesses connected</a:t>
              </a:r>
            </a:p>
            <a:p>
              <a:endParaRPr lang="en-GB" baseline="30000" dirty="0">
                <a:solidFill>
                  <a:srgbClr val="062A5E"/>
                </a:solidFill>
                <a:latin typeface="+mj-lt"/>
              </a:endParaRPr>
            </a:p>
            <a:p>
              <a:r>
                <a:rPr lang="en-GB" sz="2800" b="1" baseline="30000" dirty="0">
                  <a:solidFill>
                    <a:srgbClr val="062A5E"/>
                  </a:solidFill>
                  <a:latin typeface="+mj-lt"/>
                </a:rPr>
                <a:t>50,000 km</a:t>
              </a:r>
            </a:p>
            <a:p>
              <a:pPr>
                <a:lnSpc>
                  <a:spcPts val="1400"/>
                </a:lnSpc>
              </a:pPr>
              <a:r>
                <a:rPr lang="en-GB" sz="1600" baseline="30000" dirty="0">
                  <a:solidFill>
                    <a:srgbClr val="062A5E"/>
                  </a:solidFill>
                  <a:latin typeface="+mj-lt"/>
                </a:rPr>
                <a:t>of overhead lines and </a:t>
              </a:r>
            </a:p>
            <a:p>
              <a:pPr>
                <a:lnSpc>
                  <a:spcPts val="1400"/>
                </a:lnSpc>
              </a:pPr>
              <a:r>
                <a:rPr lang="en-GB" sz="1600" baseline="30000" dirty="0">
                  <a:solidFill>
                    <a:srgbClr val="062A5E"/>
                  </a:solidFill>
                  <a:latin typeface="+mj-lt"/>
                </a:rPr>
                <a:t>underground/subsea cables</a:t>
              </a:r>
              <a:endParaRPr lang="en-GB" sz="1600" dirty="0">
                <a:latin typeface="+mj-lt"/>
              </a:endParaRPr>
            </a:p>
          </p:txBody>
        </p:sp>
        <p:sp>
          <p:nvSpPr>
            <p:cNvPr id="30" name="Rectangle 29">
              <a:extLst>
                <a:ext uri="{FF2B5EF4-FFF2-40B4-BE49-F238E27FC236}">
                  <a16:creationId xmlns:a16="http://schemas.microsoft.com/office/drawing/2014/main" id="{364665EE-5D49-4A51-A5DD-DB0E23BA63CA}"/>
                </a:ext>
              </a:extLst>
            </p:cNvPr>
            <p:cNvSpPr/>
            <p:nvPr/>
          </p:nvSpPr>
          <p:spPr>
            <a:xfrm>
              <a:off x="7839075" y="1702536"/>
              <a:ext cx="2981325" cy="1589153"/>
            </a:xfrm>
            <a:prstGeom prst="rect">
              <a:avLst/>
            </a:prstGeom>
            <a:grpFill/>
            <a:ln>
              <a:noFill/>
            </a:ln>
          </p:spPr>
          <p:txBody>
            <a:bodyPr wrap="square">
              <a:spAutoFit/>
            </a:bodyPr>
            <a:lstStyle/>
            <a:p>
              <a:r>
                <a:rPr lang="en-GB" sz="2000" b="1" baseline="30000" dirty="0">
                  <a:solidFill>
                    <a:srgbClr val="459538"/>
                  </a:solidFill>
                  <a:latin typeface="+mj-lt"/>
                </a:rPr>
                <a:t>SEPD</a:t>
              </a:r>
            </a:p>
            <a:p>
              <a:r>
                <a:rPr lang="en-GB" sz="2800" b="1" baseline="30000" dirty="0">
                  <a:solidFill>
                    <a:srgbClr val="459538"/>
                  </a:solidFill>
                  <a:latin typeface="+mj-lt"/>
                </a:rPr>
                <a:t>3,100,000 customers’</a:t>
              </a:r>
              <a:br>
                <a:rPr lang="en-GB" sz="2800" b="1" baseline="30000" dirty="0">
                  <a:solidFill>
                    <a:srgbClr val="459538"/>
                  </a:solidFill>
                  <a:latin typeface="+mj-lt"/>
                </a:rPr>
              </a:br>
              <a:r>
                <a:rPr lang="en-GB" sz="1600" baseline="30000" dirty="0">
                  <a:solidFill>
                    <a:srgbClr val="459538"/>
                  </a:solidFill>
                  <a:latin typeface="+mj-lt"/>
                </a:rPr>
                <a:t>homes and businesses connected</a:t>
              </a:r>
            </a:p>
            <a:p>
              <a:endParaRPr lang="en-GB" baseline="30000" dirty="0">
                <a:solidFill>
                  <a:srgbClr val="459538"/>
                </a:solidFill>
                <a:latin typeface="+mj-lt"/>
              </a:endParaRPr>
            </a:p>
            <a:p>
              <a:r>
                <a:rPr lang="en-GB" sz="2800" b="1" baseline="30000" dirty="0">
                  <a:solidFill>
                    <a:srgbClr val="459538"/>
                  </a:solidFill>
                  <a:latin typeface="+mj-lt"/>
                </a:rPr>
                <a:t>78,000 km</a:t>
              </a:r>
            </a:p>
            <a:p>
              <a:pPr>
                <a:lnSpc>
                  <a:spcPts val="1400"/>
                </a:lnSpc>
              </a:pPr>
              <a:r>
                <a:rPr lang="en-GB" sz="1600" baseline="30000" dirty="0">
                  <a:solidFill>
                    <a:srgbClr val="459538"/>
                  </a:solidFill>
                  <a:latin typeface="+mj-lt"/>
                </a:rPr>
                <a:t>of overhead lines and </a:t>
              </a:r>
            </a:p>
            <a:p>
              <a:pPr>
                <a:lnSpc>
                  <a:spcPts val="1400"/>
                </a:lnSpc>
              </a:pPr>
              <a:r>
                <a:rPr lang="en-GB" sz="1600" baseline="30000" dirty="0">
                  <a:solidFill>
                    <a:srgbClr val="459538"/>
                  </a:solidFill>
                  <a:latin typeface="+mj-lt"/>
                </a:rPr>
                <a:t>underground/subsea cables</a:t>
              </a:r>
              <a:endParaRPr lang="en-GB" sz="1600" dirty="0">
                <a:latin typeface="+mj-lt"/>
              </a:endParaRPr>
            </a:p>
          </p:txBody>
        </p:sp>
      </p:grpSp>
    </p:spTree>
    <p:extLst>
      <p:ext uri="{BB962C8B-B14F-4D97-AF65-F5344CB8AC3E}">
        <p14:creationId xmlns:p14="http://schemas.microsoft.com/office/powerpoint/2010/main" val="200968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2" y="99"/>
            <a:ext cx="13435710" cy="7559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6719536" cy="755947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5011363" cy="7559477"/>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49D58-7392-46B2-8D5F-5E1BC9928FB8}"/>
              </a:ext>
            </a:extLst>
          </p:cNvPr>
          <p:cNvSpPr>
            <a:spLocks noGrp="1"/>
          </p:cNvSpPr>
          <p:nvPr>
            <p:ph type="ctrTitle"/>
          </p:nvPr>
        </p:nvSpPr>
        <p:spPr>
          <a:xfrm>
            <a:off x="103377" y="-58767"/>
            <a:ext cx="6625505" cy="1543426"/>
          </a:xfrm>
        </p:spPr>
        <p:txBody>
          <a:bodyPr vert="horz" wrap="square" lIns="100793" tIns="50397" rIns="100793" bIns="50397" numCol="1" rtlCol="0" anchor="ctr" anchorCtr="0" compatLnSpc="1">
            <a:prstTxWarp prst="textNoShape">
              <a:avLst/>
            </a:prstTxWarp>
            <a:normAutofit/>
          </a:bodyPr>
          <a:lstStyle/>
          <a:p>
            <a:pPr algn="ctr">
              <a:lnSpc>
                <a:spcPct val="90000"/>
              </a:lnSpc>
            </a:pPr>
            <a:r>
              <a:rPr lang="en-US" sz="4400">
                <a:solidFill>
                  <a:schemeClr val="tx1"/>
                </a:solidFill>
                <a:latin typeface="Calibri"/>
                <a:cs typeface="Calibri"/>
              </a:rPr>
              <a:t>Aggregated yearly views</a:t>
            </a:r>
            <a:endParaRPr lang="en-US">
              <a:solidFill>
                <a:schemeClr val="tx1"/>
              </a:solidFill>
              <a:latin typeface="Calibri"/>
              <a:cs typeface="Calibri"/>
            </a:endParaRPr>
          </a:p>
        </p:txBody>
      </p:sp>
      <p:sp>
        <p:nvSpPr>
          <p:cNvPr id="10" name="Rectangle: Diagonal Corners Rounded 9">
            <a:extLst>
              <a:ext uri="{FF2B5EF4-FFF2-40B4-BE49-F238E27FC236}">
                <a16:creationId xmlns:a16="http://schemas.microsoft.com/office/drawing/2014/main" id="{1FC21C38-1DD3-4854-845B-C54624A8760E}"/>
              </a:ext>
            </a:extLst>
          </p:cNvPr>
          <p:cNvSpPr/>
          <p:nvPr/>
        </p:nvSpPr>
        <p:spPr>
          <a:xfrm>
            <a:off x="645742" y="1334295"/>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defRPr/>
            </a:pPr>
            <a:r>
              <a:rPr lang="en-GB" sz="2400">
                <a:latin typeface="Calibri" panose="020F0502020204030204"/>
              </a:rPr>
              <a:t>Simple presentation of yearly volumes of assets in each RAG status</a:t>
            </a:r>
            <a:endParaRPr lang="en-US" sz="1600">
              <a:ea typeface="+mn-ea"/>
              <a:cs typeface="+mn-cs"/>
            </a:endParaRPr>
          </a:p>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AB8BF4F-5DED-4D25-841A-AE32BF6419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9002" y="6751240"/>
            <a:ext cx="2664249" cy="785330"/>
          </a:xfrm>
          <a:prstGeom prst="rect">
            <a:avLst/>
          </a:prstGeom>
        </p:spPr>
      </p:pic>
      <p:sp>
        <p:nvSpPr>
          <p:cNvPr id="11" name="Rectangle: Diagonal Corners Rounded 10">
            <a:extLst>
              <a:ext uri="{FF2B5EF4-FFF2-40B4-BE49-F238E27FC236}">
                <a16:creationId xmlns:a16="http://schemas.microsoft.com/office/drawing/2014/main" id="{C00EC849-0A4A-44BE-9390-0CE254AE5CA2}"/>
              </a:ext>
            </a:extLst>
          </p:cNvPr>
          <p:cNvSpPr/>
          <p:nvPr/>
        </p:nvSpPr>
        <p:spPr>
          <a:xfrm>
            <a:off x="645739" y="2778377"/>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defRPr/>
            </a:pPr>
            <a:r>
              <a:rPr lang="en-GB" sz="2400">
                <a:latin typeface="Calibri" panose="020F0502020204030204"/>
              </a:rPr>
              <a:t>Allows us to understand annual volumes as well as where investment needed</a:t>
            </a:r>
            <a:endParaRPr lang="en-GB" sz="2400" b="0" i="0" u="none" strike="noStrike" kern="1200" cap="none" spc="0" normalizeH="0" baseline="0" noProof="0">
              <a:ln>
                <a:noFill/>
              </a:ln>
              <a:effectLst/>
              <a:uLnTx/>
              <a:uFillTx/>
              <a:latin typeface="Calibri" panose="020F0502020204030204"/>
              <a:cs typeface="Calibri"/>
            </a:endParaRPr>
          </a:p>
        </p:txBody>
      </p:sp>
      <p:sp>
        <p:nvSpPr>
          <p:cNvPr id="12" name="Rectangle: Diagonal Corners Rounded 11">
            <a:extLst>
              <a:ext uri="{FF2B5EF4-FFF2-40B4-BE49-F238E27FC236}">
                <a16:creationId xmlns:a16="http://schemas.microsoft.com/office/drawing/2014/main" id="{03DD94D6-E9DB-499A-BEDA-E8B0ABCCF29F}"/>
              </a:ext>
            </a:extLst>
          </p:cNvPr>
          <p:cNvSpPr/>
          <p:nvPr/>
        </p:nvSpPr>
        <p:spPr>
          <a:xfrm>
            <a:off x="645739" y="4222459"/>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defRPr/>
            </a:pPr>
            <a:r>
              <a:rPr lang="en-GB" sz="2400">
                <a:latin typeface="Calibri" panose="020F0502020204030204"/>
              </a:rPr>
              <a:t>Tool provides us with ability to use sliders to quickly see yearly changes across areas</a:t>
            </a:r>
            <a:endParaRPr lang="en-US">
              <a:ea typeface="+mn-ea"/>
              <a:cs typeface="+mn-cs"/>
            </a:endParaRPr>
          </a:p>
        </p:txBody>
      </p:sp>
      <p:sp>
        <p:nvSpPr>
          <p:cNvPr id="13" name="Rectangle: Diagonal Corners Rounded 12">
            <a:extLst>
              <a:ext uri="{FF2B5EF4-FFF2-40B4-BE49-F238E27FC236}">
                <a16:creationId xmlns:a16="http://schemas.microsoft.com/office/drawing/2014/main" id="{D33BB7C2-3FC1-4A23-B73A-AE5C23F721C5}"/>
              </a:ext>
            </a:extLst>
          </p:cNvPr>
          <p:cNvSpPr/>
          <p:nvPr/>
        </p:nvSpPr>
        <p:spPr>
          <a:xfrm>
            <a:off x="645738" y="5666541"/>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6">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Ensures we can invest to create more capacity or use flexibility to sweat existing assets and connect more chargers </a:t>
            </a:r>
          </a:p>
        </p:txBody>
      </p:sp>
      <p:sp>
        <p:nvSpPr>
          <p:cNvPr id="3" name="TextBox 2">
            <a:extLst>
              <a:ext uri="{FF2B5EF4-FFF2-40B4-BE49-F238E27FC236}">
                <a16:creationId xmlns:a16="http://schemas.microsoft.com/office/drawing/2014/main" id="{40DD330D-E77B-45D6-8E63-289E61C534E1}"/>
              </a:ext>
            </a:extLst>
          </p:cNvPr>
          <p:cNvSpPr txBox="1"/>
          <p:nvPr/>
        </p:nvSpPr>
        <p:spPr>
          <a:xfrm>
            <a:off x="8791163" y="25991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FF0000"/>
                </a:solidFill>
                <a:latin typeface="Calibri"/>
                <a:cs typeface="Calibri"/>
              </a:rPr>
              <a:t>Need a </a:t>
            </a:r>
            <a:r>
              <a:rPr lang="en-GB" err="1">
                <a:solidFill>
                  <a:srgbClr val="FF0000"/>
                </a:solidFill>
                <a:latin typeface="Calibri"/>
                <a:cs typeface="Calibri"/>
              </a:rPr>
              <a:t>scresnnshot</a:t>
            </a:r>
            <a:r>
              <a:rPr lang="en-GB">
                <a:solidFill>
                  <a:srgbClr val="FF0000"/>
                </a:solidFill>
                <a:latin typeface="Calibri"/>
                <a:cs typeface="Calibri"/>
              </a:rPr>
              <a:t>!</a:t>
            </a:r>
            <a:endParaRPr lang="en-US">
              <a:solidFill>
                <a:srgbClr val="FF0000"/>
              </a:solidFill>
            </a:endParaRPr>
          </a:p>
        </p:txBody>
      </p:sp>
      <p:pic>
        <p:nvPicPr>
          <p:cNvPr id="5" name="Picture 4">
            <a:extLst>
              <a:ext uri="{FF2B5EF4-FFF2-40B4-BE49-F238E27FC236}">
                <a16:creationId xmlns:a16="http://schemas.microsoft.com/office/drawing/2014/main" id="{28D87422-60DF-4F9E-8429-8BB1F1135D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9886" y="2459170"/>
            <a:ext cx="6776604" cy="5501344"/>
          </a:xfrm>
          <a:prstGeom prst="rect">
            <a:avLst/>
          </a:prstGeom>
        </p:spPr>
      </p:pic>
      <p:pic>
        <p:nvPicPr>
          <p:cNvPr id="4" name="Picture 3">
            <a:extLst>
              <a:ext uri="{FF2B5EF4-FFF2-40B4-BE49-F238E27FC236}">
                <a16:creationId xmlns:a16="http://schemas.microsoft.com/office/drawing/2014/main" id="{990F3DFA-677C-4C82-9420-09420BFFD0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9887" y="0"/>
            <a:ext cx="6776604" cy="4222459"/>
          </a:xfrm>
          <a:prstGeom prst="rect">
            <a:avLst/>
          </a:prstGeom>
        </p:spPr>
      </p:pic>
    </p:spTree>
    <p:extLst>
      <p:ext uri="{BB962C8B-B14F-4D97-AF65-F5344CB8AC3E}">
        <p14:creationId xmlns:p14="http://schemas.microsoft.com/office/powerpoint/2010/main" val="358271445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1">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 y="100"/>
            <a:ext cx="13439418" cy="7559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13">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 y="100"/>
            <a:ext cx="10221678" cy="7559477"/>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7" descr="image004">
            <a:extLst>
              <a:ext uri="{FF2B5EF4-FFF2-40B4-BE49-F238E27FC236}">
                <a16:creationId xmlns:a16="http://schemas.microsoft.com/office/drawing/2014/main" id="{9ACC7431-75EE-411E-A1F2-9B7E2F4B29E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471" y="1800291"/>
            <a:ext cx="8223138" cy="514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15">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98000" y="1185263"/>
            <a:ext cx="1722110" cy="1292952"/>
            <a:chOff x="9160561" y="1075188"/>
            <a:chExt cx="1562267" cy="1172973"/>
          </a:xfrm>
        </p:grpSpPr>
        <p:sp>
          <p:nvSpPr>
            <p:cNvPr id="33"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38" tIns="45719" rIns="91438" bIns="45719" numCol="1" anchor="t" anchorCtr="0" compatLnSpc="1">
              <a:prstTxWarp prst="textNoShape">
                <a:avLst/>
              </a:prstTxWarp>
            </a:bodyPr>
            <a:lstStyle/>
            <a:p>
              <a:pPr marL="0" marR="0" lvl="0" indent="0" algn="l" defTabSz="91440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961"/>
                </a:solidFill>
                <a:effectLst/>
                <a:uLnTx/>
                <a:uFillTx/>
                <a:latin typeface="Calibri" pitchFamily="34" charset="0"/>
                <a:ea typeface="+mn-ea"/>
                <a:cs typeface="Arial" charset="0"/>
              </a:endParaRPr>
            </a:p>
          </p:txBody>
        </p:sp>
        <p:sp>
          <p:nvSpPr>
            <p:cNvPr id="35"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38" tIns="45719" rIns="91438" bIns="45719" numCol="1" anchor="t" anchorCtr="0" compatLnSpc="1">
              <a:prstTxWarp prst="textNoShape">
                <a:avLst/>
              </a:prstTxWarp>
            </a:bodyPr>
            <a:lstStyle/>
            <a:p>
              <a:pPr marL="0" marR="0" lvl="0" indent="0" algn="l" defTabSz="914406"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961"/>
                </a:solidFill>
                <a:effectLst/>
                <a:uLnTx/>
                <a:uFillTx/>
                <a:latin typeface="Calibri" pitchFamily="34" charset="0"/>
                <a:ea typeface="+mn-ea"/>
                <a:cs typeface="Arial" charset="0"/>
              </a:endParaRPr>
            </a:p>
          </p:txBody>
        </p:sp>
      </p:grpSp>
      <p:sp>
        <p:nvSpPr>
          <p:cNvPr id="11" name="Title 1">
            <a:extLst>
              <a:ext uri="{FF2B5EF4-FFF2-40B4-BE49-F238E27FC236}">
                <a16:creationId xmlns:a16="http://schemas.microsoft.com/office/drawing/2014/main" id="{06BDDF6D-1C39-402F-AB4C-6435C6A293A6}"/>
              </a:ext>
            </a:extLst>
          </p:cNvPr>
          <p:cNvSpPr>
            <a:spLocks noGrp="1"/>
          </p:cNvSpPr>
          <p:nvPr>
            <p:ph type="title"/>
          </p:nvPr>
        </p:nvSpPr>
        <p:spPr>
          <a:xfrm>
            <a:off x="694962" y="651957"/>
            <a:ext cx="8109213" cy="529720"/>
          </a:xfrm>
        </p:spPr>
        <p:txBody>
          <a:bodyPr/>
          <a:lstStyle/>
          <a:p>
            <a:r>
              <a:rPr lang="en-GB" sz="4400" dirty="0"/>
              <a:t>Secondary substation views</a:t>
            </a:r>
          </a:p>
        </p:txBody>
      </p:sp>
      <p:sp>
        <p:nvSpPr>
          <p:cNvPr id="16" name="Text Placeholder 3">
            <a:extLst>
              <a:ext uri="{FF2B5EF4-FFF2-40B4-BE49-F238E27FC236}">
                <a16:creationId xmlns:a16="http://schemas.microsoft.com/office/drawing/2014/main" id="{E8DF6E06-D846-45E9-A691-0D4F3A648BA5}"/>
              </a:ext>
            </a:extLst>
          </p:cNvPr>
          <p:cNvSpPr txBox="1">
            <a:spLocks/>
          </p:cNvSpPr>
          <p:nvPr/>
        </p:nvSpPr>
        <p:spPr>
          <a:xfrm>
            <a:off x="9693620" y="5014152"/>
            <a:ext cx="3719207" cy="1282325"/>
          </a:xfrm>
          <a:prstGeom prst="rect">
            <a:avLst/>
          </a:prstGeom>
        </p:spPr>
        <p:txBody>
          <a:bodyPr vert="horz" lIns="91438" tIns="45719" rIns="91438" bIns="45719" rtlCol="0">
            <a:noAutofit/>
          </a:bodyPr>
          <a:lstStyle>
            <a:lvl1pPr marL="133347" indent="-133347" algn="l" defTabSz="914400" rtl="0" eaLnBrk="1" latinLnBrk="0" hangingPunct="1">
              <a:lnSpc>
                <a:spcPct val="90000"/>
              </a:lnSpc>
              <a:spcBef>
                <a:spcPts val="1000"/>
              </a:spcBef>
              <a:buClr>
                <a:schemeClr val="tx2"/>
              </a:buClr>
              <a:buFont typeface="Arial" panose="020B0604020202020204" pitchFamily="34" charset="0"/>
              <a:buChar char="•"/>
              <a:defRPr sz="1650" kern="1200">
                <a:solidFill>
                  <a:schemeClr val="accent2">
                    <a:lumMod val="10000"/>
                  </a:schemeClr>
                </a:solidFill>
                <a:latin typeface="+mn-lt"/>
                <a:ea typeface="+mn-ea"/>
                <a:cs typeface="+mn-cs"/>
              </a:defRPr>
            </a:lvl1pPr>
            <a:lvl2pPr marL="266693" indent="-133347" algn="l" defTabSz="914400" rtl="0" eaLnBrk="1" latinLnBrk="0" hangingPunct="1">
              <a:lnSpc>
                <a:spcPct val="90000"/>
              </a:lnSpc>
              <a:spcBef>
                <a:spcPts val="500"/>
              </a:spcBef>
              <a:buFont typeface="Calibri" panose="020F0502020204030204" pitchFamily="34" charset="0"/>
              <a:buChar char="◦"/>
              <a:defRPr sz="135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6"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Will allow us to advise customers and third parties where chargers can connect, and where we need to invest to meet net zero ambitions</a:t>
            </a:r>
          </a:p>
        </p:txBody>
      </p:sp>
      <p:sp>
        <p:nvSpPr>
          <p:cNvPr id="17" name="Text Placeholder 3">
            <a:extLst>
              <a:ext uri="{FF2B5EF4-FFF2-40B4-BE49-F238E27FC236}">
                <a16:creationId xmlns:a16="http://schemas.microsoft.com/office/drawing/2014/main" id="{FE1CBA8C-73AF-48A5-995D-2CEEDB2A9700}"/>
              </a:ext>
            </a:extLst>
          </p:cNvPr>
          <p:cNvSpPr txBox="1">
            <a:spLocks/>
          </p:cNvSpPr>
          <p:nvPr/>
        </p:nvSpPr>
        <p:spPr>
          <a:xfrm>
            <a:off x="10273909" y="2688840"/>
            <a:ext cx="3122087" cy="917648"/>
          </a:xfrm>
          <a:prstGeom prst="rect">
            <a:avLst/>
          </a:prstGeom>
        </p:spPr>
        <p:txBody>
          <a:bodyPr vert="horz" lIns="91438" tIns="45719" rIns="91438" bIns="45719" rtlCol="0">
            <a:normAutofit/>
          </a:bodyPr>
          <a:lstStyle>
            <a:lvl1pPr marL="133347" indent="-133347" algn="l" defTabSz="914400" rtl="0" eaLnBrk="1" latinLnBrk="0" hangingPunct="1">
              <a:lnSpc>
                <a:spcPct val="90000"/>
              </a:lnSpc>
              <a:spcBef>
                <a:spcPts val="1000"/>
              </a:spcBef>
              <a:buClr>
                <a:schemeClr val="tx2"/>
              </a:buClr>
              <a:buFont typeface="Arial" panose="020B0604020202020204" pitchFamily="34" charset="0"/>
              <a:buChar char="•"/>
              <a:defRPr sz="1650" kern="1200">
                <a:solidFill>
                  <a:schemeClr val="accent2">
                    <a:lumMod val="10000"/>
                  </a:schemeClr>
                </a:solidFill>
                <a:latin typeface="+mn-lt"/>
                <a:ea typeface="+mn-ea"/>
                <a:cs typeface="+mn-cs"/>
              </a:defRPr>
            </a:lvl1pPr>
            <a:lvl2pPr marL="266693" indent="-133347" algn="l" defTabSz="914400" rtl="0" eaLnBrk="1" latinLnBrk="0" hangingPunct="1">
              <a:lnSpc>
                <a:spcPct val="90000"/>
              </a:lnSpc>
              <a:spcBef>
                <a:spcPts val="500"/>
              </a:spcBef>
              <a:buFont typeface="Calibri" panose="020F0502020204030204" pitchFamily="34" charset="0"/>
              <a:buChar char="◦"/>
              <a:defRPr sz="135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6"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r>
              <a:rPr lang="en-GB" sz="2000">
                <a:solidFill>
                  <a:prstClr val="white"/>
                </a:solidFill>
                <a:latin typeface="Calibri" panose="020F0502020204030204"/>
              </a:rPr>
              <a:t>Also have views for LV feeders</a:t>
            </a:r>
            <a:endParaRPr kumimoji="0" lang="en-GB"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 Placeholder 3">
            <a:extLst>
              <a:ext uri="{FF2B5EF4-FFF2-40B4-BE49-F238E27FC236}">
                <a16:creationId xmlns:a16="http://schemas.microsoft.com/office/drawing/2014/main" id="{2EF2D77B-2F56-408A-9055-32661D3E4067}"/>
              </a:ext>
            </a:extLst>
          </p:cNvPr>
          <p:cNvSpPr txBox="1">
            <a:spLocks/>
          </p:cNvSpPr>
          <p:nvPr/>
        </p:nvSpPr>
        <p:spPr>
          <a:xfrm>
            <a:off x="10221856" y="3665220"/>
            <a:ext cx="3314827" cy="955363"/>
          </a:xfrm>
          <a:prstGeom prst="rect">
            <a:avLst/>
          </a:prstGeom>
        </p:spPr>
        <p:txBody>
          <a:bodyPr vert="horz" lIns="91438" tIns="45719" rIns="91438" bIns="45719" rtlCol="0">
            <a:normAutofit/>
          </a:bodyPr>
          <a:lstStyle>
            <a:lvl1pPr marL="133347" indent="-133347" algn="l" defTabSz="914400" rtl="0" eaLnBrk="1" latinLnBrk="0" hangingPunct="1">
              <a:lnSpc>
                <a:spcPct val="90000"/>
              </a:lnSpc>
              <a:spcBef>
                <a:spcPts val="1000"/>
              </a:spcBef>
              <a:buClr>
                <a:schemeClr val="tx2"/>
              </a:buClr>
              <a:buFont typeface="Arial" panose="020B0604020202020204" pitchFamily="34" charset="0"/>
              <a:buChar char="•"/>
              <a:defRPr sz="1650" kern="1200">
                <a:solidFill>
                  <a:schemeClr val="accent2">
                    <a:lumMod val="10000"/>
                  </a:schemeClr>
                </a:solidFill>
                <a:latin typeface="+mn-lt"/>
                <a:ea typeface="+mn-ea"/>
                <a:cs typeface="+mn-cs"/>
              </a:defRPr>
            </a:lvl1pPr>
            <a:lvl2pPr marL="266693" indent="-133347" algn="l" defTabSz="914400" rtl="0" eaLnBrk="1" latinLnBrk="0" hangingPunct="1">
              <a:lnSpc>
                <a:spcPct val="90000"/>
              </a:lnSpc>
              <a:spcBef>
                <a:spcPts val="500"/>
              </a:spcBef>
              <a:buFont typeface="Calibri" panose="020F0502020204030204" pitchFamily="34" charset="0"/>
              <a:buChar char="◦"/>
              <a:defRPr sz="135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6"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r>
              <a:rPr kumimoji="0" lang="en-GB" sz="2000" b="0" i="0" u="none" strike="noStrike" kern="1200" cap="none" spc="0" normalizeH="0" baseline="0" noProof="0">
                <a:ln>
                  <a:noFill/>
                </a:ln>
                <a:solidFill>
                  <a:prstClr val="white"/>
                </a:solidFill>
                <a:effectLst/>
                <a:uLnTx/>
                <a:uFillTx/>
                <a:latin typeface="Calibri" panose="020F0502020204030204"/>
                <a:ea typeface="+mn-ea"/>
                <a:cs typeface="+mn-cs"/>
              </a:rPr>
              <a:t>Can easily view constraints at regional-level or drill down to neighbourhood-level</a:t>
            </a:r>
          </a:p>
        </p:txBody>
      </p:sp>
      <p:pic>
        <p:nvPicPr>
          <p:cNvPr id="3" name="Picture 2">
            <a:extLst>
              <a:ext uri="{FF2B5EF4-FFF2-40B4-BE49-F238E27FC236}">
                <a16:creationId xmlns:a16="http://schemas.microsoft.com/office/drawing/2014/main" id="{FD716DA4-38B4-47F7-8B9A-1CBDBB29CE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427802" y="6491374"/>
            <a:ext cx="2717707" cy="925796"/>
          </a:xfrm>
          <a:prstGeom prst="rect">
            <a:avLst/>
          </a:prstGeom>
        </p:spPr>
      </p:pic>
      <p:pic>
        <p:nvPicPr>
          <p:cNvPr id="13" name="Picture 6" descr="image003">
            <a:extLst>
              <a:ext uri="{FF2B5EF4-FFF2-40B4-BE49-F238E27FC236}">
                <a16:creationId xmlns:a16="http://schemas.microsoft.com/office/drawing/2014/main" id="{FAAB9530-3D35-4A8E-9104-734A43FDC68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7999" y="1816243"/>
            <a:ext cx="8223138" cy="509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54AEE3B-894A-45FF-A51C-FD7BF7DB8E3A}"/>
              </a:ext>
            </a:extLst>
          </p:cNvPr>
          <p:cNvSpPr txBox="1">
            <a:spLocks/>
          </p:cNvSpPr>
          <p:nvPr/>
        </p:nvSpPr>
        <p:spPr bwMode="auto">
          <a:xfrm>
            <a:off x="4135621" y="1322889"/>
            <a:ext cx="1826938"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70000"/>
              </a:lnSpc>
              <a:spcBef>
                <a:spcPct val="0"/>
              </a:spcBef>
              <a:spcAft>
                <a:spcPct val="0"/>
              </a:spcAft>
              <a:defRPr sz="5400" b="1" kern="1200">
                <a:solidFill>
                  <a:schemeClr val="bg1"/>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2"/>
                </a:solidFill>
                <a:latin typeface="Calibri Light" panose="020F0302020204030204" pitchFamily="34" charset="0"/>
              </a:defRPr>
            </a:lvl6pPr>
            <a:lvl7pPr marL="914412" algn="l" rtl="0" fontAlgn="base">
              <a:lnSpc>
                <a:spcPct val="90000"/>
              </a:lnSpc>
              <a:spcBef>
                <a:spcPct val="0"/>
              </a:spcBef>
              <a:spcAft>
                <a:spcPct val="0"/>
              </a:spcAft>
              <a:defRPr sz="4400">
                <a:solidFill>
                  <a:schemeClr val="tx2"/>
                </a:solidFill>
                <a:latin typeface="Calibri Light" panose="020F0302020204030204" pitchFamily="34" charset="0"/>
              </a:defRPr>
            </a:lvl7pPr>
            <a:lvl8pPr marL="1371619" algn="l" rtl="0" fontAlgn="base">
              <a:lnSpc>
                <a:spcPct val="90000"/>
              </a:lnSpc>
              <a:spcBef>
                <a:spcPct val="0"/>
              </a:spcBef>
              <a:spcAft>
                <a:spcPct val="0"/>
              </a:spcAft>
              <a:defRPr sz="4400">
                <a:solidFill>
                  <a:schemeClr val="tx2"/>
                </a:solidFill>
                <a:latin typeface="Calibri Light" panose="020F0302020204030204" pitchFamily="34" charset="0"/>
              </a:defRPr>
            </a:lvl8pPr>
            <a:lvl9pPr marL="1828824" algn="l" rtl="0" fontAlgn="base">
              <a:lnSpc>
                <a:spcPct val="90000"/>
              </a:lnSpc>
              <a:spcBef>
                <a:spcPct val="0"/>
              </a:spcBef>
              <a:spcAft>
                <a:spcPct val="0"/>
              </a:spcAft>
              <a:defRPr sz="4400">
                <a:solidFill>
                  <a:schemeClr val="tx2"/>
                </a:solidFill>
                <a:latin typeface="Calibri Light" panose="020F0302020204030204" pitchFamily="34" charset="0"/>
              </a:defRPr>
            </a:lvl9pPr>
          </a:lstStyle>
          <a:p>
            <a:r>
              <a:rPr lang="en-GB" sz="4400">
                <a:solidFill>
                  <a:srgbClr val="004687"/>
                </a:solidFill>
              </a:rPr>
              <a:t>2020</a:t>
            </a:r>
          </a:p>
        </p:txBody>
      </p:sp>
      <p:sp>
        <p:nvSpPr>
          <p:cNvPr id="15" name="Title 1">
            <a:extLst>
              <a:ext uri="{FF2B5EF4-FFF2-40B4-BE49-F238E27FC236}">
                <a16:creationId xmlns:a16="http://schemas.microsoft.com/office/drawing/2014/main" id="{E584B9D8-90A6-4809-9848-F4975DB097BD}"/>
              </a:ext>
            </a:extLst>
          </p:cNvPr>
          <p:cNvSpPr txBox="1">
            <a:spLocks/>
          </p:cNvSpPr>
          <p:nvPr/>
        </p:nvSpPr>
        <p:spPr bwMode="auto">
          <a:xfrm>
            <a:off x="4135620" y="1322889"/>
            <a:ext cx="3483934"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70000"/>
              </a:lnSpc>
              <a:spcBef>
                <a:spcPct val="0"/>
              </a:spcBef>
              <a:spcAft>
                <a:spcPct val="0"/>
              </a:spcAft>
              <a:defRPr sz="5400" b="1" kern="1200">
                <a:solidFill>
                  <a:schemeClr val="bg1"/>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2"/>
                </a:solidFill>
                <a:latin typeface="Calibri Light" panose="020F0302020204030204" pitchFamily="34" charset="0"/>
              </a:defRPr>
            </a:lvl5pPr>
            <a:lvl6pPr marL="457206" algn="l" rtl="0" fontAlgn="base">
              <a:lnSpc>
                <a:spcPct val="90000"/>
              </a:lnSpc>
              <a:spcBef>
                <a:spcPct val="0"/>
              </a:spcBef>
              <a:spcAft>
                <a:spcPct val="0"/>
              </a:spcAft>
              <a:defRPr sz="4400">
                <a:solidFill>
                  <a:schemeClr val="tx2"/>
                </a:solidFill>
                <a:latin typeface="Calibri Light" panose="020F0302020204030204" pitchFamily="34" charset="0"/>
              </a:defRPr>
            </a:lvl6pPr>
            <a:lvl7pPr marL="914412" algn="l" rtl="0" fontAlgn="base">
              <a:lnSpc>
                <a:spcPct val="90000"/>
              </a:lnSpc>
              <a:spcBef>
                <a:spcPct val="0"/>
              </a:spcBef>
              <a:spcAft>
                <a:spcPct val="0"/>
              </a:spcAft>
              <a:defRPr sz="4400">
                <a:solidFill>
                  <a:schemeClr val="tx2"/>
                </a:solidFill>
                <a:latin typeface="Calibri Light" panose="020F0302020204030204" pitchFamily="34" charset="0"/>
              </a:defRPr>
            </a:lvl7pPr>
            <a:lvl8pPr marL="1371619" algn="l" rtl="0" fontAlgn="base">
              <a:lnSpc>
                <a:spcPct val="90000"/>
              </a:lnSpc>
              <a:spcBef>
                <a:spcPct val="0"/>
              </a:spcBef>
              <a:spcAft>
                <a:spcPct val="0"/>
              </a:spcAft>
              <a:defRPr sz="4400">
                <a:solidFill>
                  <a:schemeClr val="tx2"/>
                </a:solidFill>
                <a:latin typeface="Calibri Light" panose="020F0302020204030204" pitchFamily="34" charset="0"/>
              </a:defRPr>
            </a:lvl8pPr>
            <a:lvl9pPr marL="1828824" algn="l" rtl="0" fontAlgn="base">
              <a:lnSpc>
                <a:spcPct val="90000"/>
              </a:lnSpc>
              <a:spcBef>
                <a:spcPct val="0"/>
              </a:spcBef>
              <a:spcAft>
                <a:spcPct val="0"/>
              </a:spcAft>
              <a:defRPr sz="4400">
                <a:solidFill>
                  <a:schemeClr val="tx2"/>
                </a:solidFill>
                <a:latin typeface="Calibri Light" panose="020F0302020204030204" pitchFamily="34" charset="0"/>
              </a:defRPr>
            </a:lvl9pPr>
          </a:lstStyle>
          <a:p>
            <a:r>
              <a:rPr lang="en-GB" sz="4400">
                <a:solidFill>
                  <a:srgbClr val="004687"/>
                </a:solidFill>
              </a:rPr>
              <a:t>2050</a:t>
            </a:r>
          </a:p>
        </p:txBody>
      </p:sp>
    </p:spTree>
    <p:extLst>
      <p:ext uri="{BB962C8B-B14F-4D97-AF65-F5344CB8AC3E}">
        <p14:creationId xmlns:p14="http://schemas.microsoft.com/office/powerpoint/2010/main" val="29160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A84A-A72F-45DE-81F3-6C627DB80D41}"/>
              </a:ext>
            </a:extLst>
          </p:cNvPr>
          <p:cNvSpPr>
            <a:spLocks noGrp="1"/>
          </p:cNvSpPr>
          <p:nvPr>
            <p:ph type="title"/>
          </p:nvPr>
        </p:nvSpPr>
        <p:spPr>
          <a:xfrm>
            <a:off x="694800" y="651861"/>
            <a:ext cx="10782202" cy="766741"/>
          </a:xfrm>
        </p:spPr>
        <p:txBody>
          <a:bodyPr/>
          <a:lstStyle/>
          <a:p>
            <a:r>
              <a:rPr lang="en-GB" dirty="0">
                <a:solidFill>
                  <a:srgbClr val="002060"/>
                </a:solidFill>
                <a:latin typeface="Arial Nova" panose="020B0504020202020204" pitchFamily="34" charset="0"/>
              </a:rPr>
              <a:t>SSEN Green Recovery Projects</a:t>
            </a:r>
          </a:p>
        </p:txBody>
      </p:sp>
      <p:sp>
        <p:nvSpPr>
          <p:cNvPr id="4" name="Text Placeholder 3">
            <a:extLst>
              <a:ext uri="{FF2B5EF4-FFF2-40B4-BE49-F238E27FC236}">
                <a16:creationId xmlns:a16="http://schemas.microsoft.com/office/drawing/2014/main" id="{6D4A7B24-43CB-4EEC-ABB5-6FA2ED9A02CB}"/>
              </a:ext>
            </a:extLst>
          </p:cNvPr>
          <p:cNvSpPr>
            <a:spLocks noGrp="1"/>
          </p:cNvSpPr>
          <p:nvPr>
            <p:ph type="body" sz="quarter" idx="14"/>
          </p:nvPr>
        </p:nvSpPr>
        <p:spPr>
          <a:xfrm>
            <a:off x="694800" y="1521151"/>
            <a:ext cx="11979523" cy="4429273"/>
          </a:xfrm>
        </p:spPr>
        <p:txBody>
          <a:bodyPr>
            <a:normAutofit/>
          </a:bodyPr>
          <a:lstStyle/>
          <a:p>
            <a:r>
              <a:rPr lang="en-GB" sz="1800" dirty="0">
                <a:solidFill>
                  <a:srgbClr val="002060"/>
                </a:solidFill>
                <a:latin typeface="Arial Nova" panose="020B0504020202020204" pitchFamily="34" charset="0"/>
              </a:rPr>
              <a:t>Following development work, SSEN submitted a total of 12 projects across both SEPD and SHEPD regions to Ofgem for review. </a:t>
            </a:r>
          </a:p>
          <a:p>
            <a:r>
              <a:rPr lang="en-GB" sz="1800" dirty="0">
                <a:solidFill>
                  <a:srgbClr val="002060"/>
                </a:solidFill>
                <a:latin typeface="Arial Nova" panose="020B0504020202020204" pitchFamily="34" charset="0"/>
              </a:rPr>
              <a:t>10 projects will provide network reinforcement to support forecasted domestic LCT adoption, as well as the charging of electric car, buses, planes and the reinforcement of two motorway service areas.</a:t>
            </a:r>
          </a:p>
          <a:p>
            <a:r>
              <a:rPr lang="en-GB" sz="1800" dirty="0">
                <a:solidFill>
                  <a:srgbClr val="002060"/>
                </a:solidFill>
                <a:latin typeface="Arial Nova" panose="020B0504020202020204" pitchFamily="34" charset="0"/>
              </a:rPr>
              <a:t>2 projects will enable us to further understand the use of power on LV networks which will inform how we resolve constraints and ready those networks for the uptake of technologies like EVs and heat pumps. </a:t>
            </a:r>
          </a:p>
          <a:p>
            <a:r>
              <a:rPr lang="en-GB" sz="1800" dirty="0">
                <a:solidFill>
                  <a:srgbClr val="002060"/>
                </a:solidFill>
                <a:latin typeface="Arial Nova" panose="020B0504020202020204" pitchFamily="34" charset="0"/>
              </a:rPr>
              <a:t>All projects submitted to Ofgem were approved and collectively will create 122MW of additional capacity for an estimated investment of £40.92m.</a:t>
            </a:r>
          </a:p>
          <a:p>
            <a:r>
              <a:rPr lang="en-GB" sz="1800" dirty="0">
                <a:solidFill>
                  <a:srgbClr val="002060"/>
                </a:solidFill>
                <a:latin typeface="Arial Nova" panose="020B0504020202020204" pitchFamily="34" charset="0"/>
              </a:rPr>
              <a:t>SHEPD project locations and works to be undertaken:</a:t>
            </a:r>
          </a:p>
          <a:p>
            <a:pPr lvl="2"/>
            <a:r>
              <a:rPr lang="en-GB" sz="1800" b="1" dirty="0">
                <a:solidFill>
                  <a:srgbClr val="002060"/>
                </a:solidFill>
                <a:latin typeface="Arial Nova" panose="020B0504020202020204" pitchFamily="34" charset="0"/>
              </a:rPr>
              <a:t>Dundee (Constable Street) </a:t>
            </a:r>
            <a:r>
              <a:rPr lang="en-GB" sz="1800" dirty="0">
                <a:solidFill>
                  <a:srgbClr val="002060"/>
                </a:solidFill>
                <a:latin typeface="Arial Nova" panose="020B0504020202020204" pitchFamily="34" charset="0"/>
              </a:rPr>
              <a:t>– replacement of two transformers and replacement of underground cable</a:t>
            </a:r>
          </a:p>
          <a:p>
            <a:pPr lvl="2"/>
            <a:r>
              <a:rPr lang="en-GB" sz="1800" b="1" dirty="0">
                <a:solidFill>
                  <a:srgbClr val="002060"/>
                </a:solidFill>
                <a:latin typeface="Arial Nova" panose="020B0504020202020204" pitchFamily="34" charset="0"/>
              </a:rPr>
              <a:t>Clachan, North </a:t>
            </a:r>
            <a:r>
              <a:rPr lang="en-GB" sz="1800" b="1" dirty="0" err="1">
                <a:solidFill>
                  <a:srgbClr val="002060"/>
                </a:solidFill>
                <a:latin typeface="Arial Nova" panose="020B0504020202020204" pitchFamily="34" charset="0"/>
              </a:rPr>
              <a:t>Uist</a:t>
            </a:r>
            <a:r>
              <a:rPr lang="en-GB" sz="1800" dirty="0">
                <a:solidFill>
                  <a:srgbClr val="002060"/>
                </a:solidFill>
                <a:latin typeface="Arial Nova" panose="020B0504020202020204" pitchFamily="34" charset="0"/>
              </a:rPr>
              <a:t> – replacement of two transformers and the extension of the existing substation</a:t>
            </a:r>
          </a:p>
          <a:p>
            <a:pPr lvl="2"/>
            <a:r>
              <a:rPr lang="en-GB" sz="1800" b="1" dirty="0">
                <a:solidFill>
                  <a:srgbClr val="002060"/>
                </a:solidFill>
                <a:latin typeface="Arial Nova" panose="020B0504020202020204" pitchFamily="34" charset="0"/>
              </a:rPr>
              <a:t>Thurso (</a:t>
            </a:r>
            <a:r>
              <a:rPr lang="en-GB" sz="1800" b="1" dirty="0" err="1">
                <a:solidFill>
                  <a:srgbClr val="002060"/>
                </a:solidFill>
                <a:latin typeface="Arial Nova" panose="020B0504020202020204" pitchFamily="34" charset="0"/>
              </a:rPr>
              <a:t>Ormlie</a:t>
            </a:r>
            <a:r>
              <a:rPr lang="en-GB" sz="1800" b="1" dirty="0">
                <a:solidFill>
                  <a:srgbClr val="002060"/>
                </a:solidFill>
                <a:latin typeface="Arial Nova" panose="020B0504020202020204" pitchFamily="34" charset="0"/>
              </a:rPr>
              <a:t> &amp; Mount Pleasant</a:t>
            </a:r>
            <a:r>
              <a:rPr lang="en-GB" sz="1800" dirty="0">
                <a:solidFill>
                  <a:srgbClr val="002060"/>
                </a:solidFill>
                <a:latin typeface="Arial Nova" panose="020B0504020202020204" pitchFamily="34" charset="0"/>
              </a:rPr>
              <a:t>) – installation of two new transformers in both substations</a:t>
            </a:r>
          </a:p>
          <a:p>
            <a:r>
              <a:rPr lang="en-GB" sz="1800" dirty="0">
                <a:solidFill>
                  <a:srgbClr val="002060"/>
                </a:solidFill>
                <a:latin typeface="Arial Nova" panose="020B0504020202020204" pitchFamily="34" charset="0"/>
              </a:rPr>
              <a:t>SEPD projects will also be undertaken in Oxfordshire (Wheatley and Witney Town); Hampshire (Bishops Waltham, North </a:t>
            </a:r>
            <a:r>
              <a:rPr lang="en-GB" sz="1800" dirty="0" err="1">
                <a:solidFill>
                  <a:srgbClr val="002060"/>
                </a:solidFill>
                <a:latin typeface="Arial Nova" panose="020B0504020202020204" pitchFamily="34" charset="0"/>
              </a:rPr>
              <a:t>Baddesley</a:t>
            </a:r>
            <a:r>
              <a:rPr lang="en-GB" sz="1800" dirty="0">
                <a:solidFill>
                  <a:srgbClr val="002060"/>
                </a:solidFill>
                <a:latin typeface="Arial Nova" panose="020B0504020202020204" pitchFamily="34" charset="0"/>
              </a:rPr>
              <a:t> and </a:t>
            </a:r>
            <a:r>
              <a:rPr lang="en-GB" sz="1800" dirty="0" err="1">
                <a:solidFill>
                  <a:srgbClr val="002060"/>
                </a:solidFill>
                <a:latin typeface="Arial Nova" panose="020B0504020202020204" pitchFamily="34" charset="0"/>
              </a:rPr>
              <a:t>Rownhams</a:t>
            </a:r>
            <a:r>
              <a:rPr lang="en-GB" sz="1800" dirty="0">
                <a:solidFill>
                  <a:srgbClr val="002060"/>
                </a:solidFill>
                <a:latin typeface="Arial Nova" panose="020B0504020202020204" pitchFamily="34" charset="0"/>
              </a:rPr>
              <a:t>) and Dorset (Dorchester Town)</a:t>
            </a:r>
          </a:p>
          <a:p>
            <a:pPr marL="914400" lvl="2" indent="0">
              <a:buNone/>
            </a:pPr>
            <a:endParaRPr lang="en-GB" sz="1600" dirty="0">
              <a:solidFill>
                <a:srgbClr val="002060"/>
              </a:solidFill>
              <a:latin typeface="Arial Nova" panose="020B0504020202020204" pitchFamily="34" charset="0"/>
            </a:endParaRPr>
          </a:p>
          <a:p>
            <a:pPr lvl="2"/>
            <a:endParaRPr lang="en-GB" sz="1600" dirty="0">
              <a:solidFill>
                <a:srgbClr val="002060"/>
              </a:solidFill>
              <a:latin typeface="Arial Nova" panose="020B0504020202020204" pitchFamily="34" charset="0"/>
            </a:endParaRPr>
          </a:p>
          <a:p>
            <a:pPr lvl="2"/>
            <a:endParaRPr lang="en-GB" sz="1600" dirty="0">
              <a:solidFill>
                <a:srgbClr val="002060"/>
              </a:solidFill>
              <a:latin typeface="Arial Nova" panose="020B0504020202020204" pitchFamily="34" charset="0"/>
            </a:endParaRPr>
          </a:p>
          <a:p>
            <a:pPr lvl="2"/>
            <a:endParaRPr lang="en-GB" sz="1600" dirty="0">
              <a:solidFill>
                <a:srgbClr val="002060"/>
              </a:solidFill>
              <a:latin typeface="Arial Nova" panose="020B0504020202020204" pitchFamily="34" charset="0"/>
            </a:endParaRPr>
          </a:p>
          <a:p>
            <a:pPr lvl="2"/>
            <a:endParaRPr lang="en-GB" sz="1600" dirty="0">
              <a:solidFill>
                <a:srgbClr val="002060"/>
              </a:solidFill>
              <a:latin typeface="Arial Nova" panose="020B0504020202020204" pitchFamily="34" charset="0"/>
            </a:endParaRPr>
          </a:p>
        </p:txBody>
      </p:sp>
      <p:sp>
        <p:nvSpPr>
          <p:cNvPr id="5" name="Slide Number Placeholder 4">
            <a:extLst>
              <a:ext uri="{FF2B5EF4-FFF2-40B4-BE49-F238E27FC236}">
                <a16:creationId xmlns:a16="http://schemas.microsoft.com/office/drawing/2014/main" id="{3F553FDA-2A93-4930-BFDA-703D6CAFA538}"/>
              </a:ext>
            </a:extLst>
          </p:cNvPr>
          <p:cNvSpPr>
            <a:spLocks noGrp="1"/>
          </p:cNvSpPr>
          <p:nvPr>
            <p:ph type="sldNum" sz="quarter" idx="4"/>
          </p:nvPr>
        </p:nvSpPr>
        <p:spPr>
          <a:xfrm>
            <a:off x="694800" y="6984000"/>
            <a:ext cx="11979524" cy="23494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811DE3-8CB0-4F6C-B12C-D655FEC694D4}" type="slidenum">
              <a:rPr lang="en-GB" smtClean="0"/>
              <a:pPr/>
              <a:t>22</a:t>
            </a:fld>
            <a:endParaRPr lang="en-GB" dirty="0"/>
          </a:p>
        </p:txBody>
      </p:sp>
    </p:spTree>
    <p:extLst>
      <p:ext uri="{BB962C8B-B14F-4D97-AF65-F5344CB8AC3E}">
        <p14:creationId xmlns:p14="http://schemas.microsoft.com/office/powerpoint/2010/main" val="1942491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C3E2AC-23E1-4C5C-9ECE-5227D5F0B0C2}"/>
              </a:ext>
            </a:extLst>
          </p:cNvPr>
          <p:cNvSpPr/>
          <p:nvPr/>
        </p:nvSpPr>
        <p:spPr>
          <a:xfrm>
            <a:off x="1054231" y="254132"/>
            <a:ext cx="6029215" cy="838691"/>
          </a:xfrm>
          <a:prstGeom prst="rect">
            <a:avLst/>
          </a:prstGeom>
        </p:spPr>
        <p:txBody>
          <a:bodyPr wrap="none">
            <a:spAutoFit/>
          </a:bodyPr>
          <a:lstStyle/>
          <a:p>
            <a:pPr defTabSz="914406">
              <a:defRPr/>
            </a:pPr>
            <a:r>
              <a:rPr lang="en-US" sz="4850" b="1" kern="0" dirty="0">
                <a:solidFill>
                  <a:prstClr val="white"/>
                </a:solidFill>
                <a:latin typeface="Calibri" panose="020F0502020204030204"/>
              </a:rPr>
              <a:t>Innovation EV projects</a:t>
            </a:r>
            <a:endParaRPr lang="en-GB" kern="0" dirty="0">
              <a:solidFill>
                <a:sysClr val="windowText" lastClr="000000"/>
              </a:solidFill>
            </a:endParaRPr>
          </a:p>
        </p:txBody>
      </p:sp>
      <p:grpSp>
        <p:nvGrpSpPr>
          <p:cNvPr id="21" name="Group 20">
            <a:extLst>
              <a:ext uri="{FF2B5EF4-FFF2-40B4-BE49-F238E27FC236}">
                <a16:creationId xmlns:a16="http://schemas.microsoft.com/office/drawing/2014/main" id="{F6FB86A9-123B-42E8-BFFC-AD55DEB0C99E}"/>
              </a:ext>
            </a:extLst>
          </p:cNvPr>
          <p:cNvGrpSpPr/>
          <p:nvPr/>
        </p:nvGrpSpPr>
        <p:grpSpPr>
          <a:xfrm>
            <a:off x="132428" y="1662619"/>
            <a:ext cx="3081512" cy="1782048"/>
            <a:chOff x="762313" y="1545888"/>
            <a:chExt cx="3690063" cy="2623933"/>
          </a:xfrm>
        </p:grpSpPr>
        <p:sp>
          <p:nvSpPr>
            <p:cNvPr id="22" name="Rectangle: Rounded Corners 21">
              <a:extLst>
                <a:ext uri="{FF2B5EF4-FFF2-40B4-BE49-F238E27FC236}">
                  <a16:creationId xmlns:a16="http://schemas.microsoft.com/office/drawing/2014/main" id="{0DAAF88B-3F80-4321-AE0B-466A3910196E}"/>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eaLnBrk="0" hangingPunct="0">
                <a:defRPr/>
              </a:pPr>
              <a:endParaRPr lang="en-GB" sz="3200">
                <a:solidFill>
                  <a:prstClr val="white"/>
                </a:solidFill>
                <a:latin typeface="Calibri" panose="020F0502020204030204"/>
              </a:endParaRPr>
            </a:p>
          </p:txBody>
        </p:sp>
        <p:sp>
          <p:nvSpPr>
            <p:cNvPr id="26" name="Rectangle 25">
              <a:extLst>
                <a:ext uri="{FF2B5EF4-FFF2-40B4-BE49-F238E27FC236}">
                  <a16:creationId xmlns:a16="http://schemas.microsoft.com/office/drawing/2014/main" id="{62BBE581-6962-42A5-BE49-4E29313697D3}"/>
                </a:ext>
              </a:extLst>
            </p:cNvPr>
            <p:cNvSpPr/>
            <p:nvPr/>
          </p:nvSpPr>
          <p:spPr>
            <a:xfrm>
              <a:off x="975900" y="2409346"/>
              <a:ext cx="3232889" cy="861038"/>
            </a:xfrm>
            <a:prstGeom prst="rect">
              <a:avLst/>
            </a:prstGeom>
          </p:spPr>
          <p:txBody>
            <a:bodyPr wrap="square" anchor="ctr">
              <a:spAutoFit/>
            </a:bodyPr>
            <a:lstStyle/>
            <a:p>
              <a:pPr algn="ctr" defTabSz="914418" eaLnBrk="0" hangingPunct="0">
                <a:defRPr/>
              </a:pPr>
              <a:r>
                <a:rPr lang="en-GB" sz="3200" dirty="0">
                  <a:solidFill>
                    <a:prstClr val="white"/>
                  </a:solidFill>
                  <a:cs typeface="Arial" panose="020B0604020202020204" pitchFamily="34" charset="0"/>
                </a:rPr>
                <a:t>Equal EV</a:t>
              </a:r>
            </a:p>
          </p:txBody>
        </p:sp>
      </p:grpSp>
      <p:grpSp>
        <p:nvGrpSpPr>
          <p:cNvPr id="27" name="Group 26">
            <a:extLst>
              <a:ext uri="{FF2B5EF4-FFF2-40B4-BE49-F238E27FC236}">
                <a16:creationId xmlns:a16="http://schemas.microsoft.com/office/drawing/2014/main" id="{6E714D5A-CF80-4B27-B6C5-11E887450C84}"/>
              </a:ext>
            </a:extLst>
          </p:cNvPr>
          <p:cNvGrpSpPr/>
          <p:nvPr/>
        </p:nvGrpSpPr>
        <p:grpSpPr>
          <a:xfrm>
            <a:off x="3480623" y="1662619"/>
            <a:ext cx="3081512" cy="1782048"/>
            <a:chOff x="1289078" y="4697701"/>
            <a:chExt cx="3690063" cy="2623933"/>
          </a:xfrm>
        </p:grpSpPr>
        <p:sp>
          <p:nvSpPr>
            <p:cNvPr id="28" name="Rectangle: Rounded Corners 27">
              <a:extLst>
                <a:ext uri="{FF2B5EF4-FFF2-40B4-BE49-F238E27FC236}">
                  <a16:creationId xmlns:a16="http://schemas.microsoft.com/office/drawing/2014/main" id="{16BB2C5F-A984-43AB-A244-06C5D3E48AC5}"/>
                </a:ext>
              </a:extLst>
            </p:cNvPr>
            <p:cNvSpPr/>
            <p:nvPr/>
          </p:nvSpPr>
          <p:spPr>
            <a:xfrm>
              <a:off x="1289078" y="4697701"/>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eaLnBrk="0" hangingPunct="0">
                <a:defRPr/>
              </a:pPr>
              <a:endParaRPr lang="en-GB" sz="3200">
                <a:solidFill>
                  <a:prstClr val="white"/>
                </a:solidFill>
                <a:latin typeface="Calibri" panose="020F0502020204030204"/>
              </a:endParaRPr>
            </a:p>
          </p:txBody>
        </p:sp>
        <p:sp>
          <p:nvSpPr>
            <p:cNvPr id="29" name="Rectangle 28">
              <a:extLst>
                <a:ext uri="{FF2B5EF4-FFF2-40B4-BE49-F238E27FC236}">
                  <a16:creationId xmlns:a16="http://schemas.microsoft.com/office/drawing/2014/main" id="{30914EF5-D8EC-4759-A855-0DEBA54320DF}"/>
                </a:ext>
              </a:extLst>
            </p:cNvPr>
            <p:cNvSpPr/>
            <p:nvPr/>
          </p:nvSpPr>
          <p:spPr>
            <a:xfrm>
              <a:off x="1496067" y="5557035"/>
              <a:ext cx="3402848" cy="861038"/>
            </a:xfrm>
            <a:prstGeom prst="rect">
              <a:avLst/>
            </a:prstGeom>
          </p:spPr>
          <p:txBody>
            <a:bodyPr wrap="square" anchor="ctr">
              <a:spAutoFit/>
            </a:bodyPr>
            <a:lstStyle/>
            <a:p>
              <a:pPr algn="ctr" defTabSz="914418" eaLnBrk="0" hangingPunct="0"/>
              <a:r>
                <a:rPr lang="en-GB" sz="3200" dirty="0">
                  <a:solidFill>
                    <a:prstClr val="white"/>
                  </a:solidFill>
                  <a:cs typeface="Arial" panose="020B0604020202020204" pitchFamily="34" charset="0"/>
                </a:rPr>
                <a:t>Skyline</a:t>
              </a:r>
            </a:p>
          </p:txBody>
        </p:sp>
      </p:grpSp>
      <p:grpSp>
        <p:nvGrpSpPr>
          <p:cNvPr id="39" name="Group 38">
            <a:extLst>
              <a:ext uri="{FF2B5EF4-FFF2-40B4-BE49-F238E27FC236}">
                <a16:creationId xmlns:a16="http://schemas.microsoft.com/office/drawing/2014/main" id="{576DB708-B487-4AFC-967A-41C6D8B61FA2}"/>
              </a:ext>
            </a:extLst>
          </p:cNvPr>
          <p:cNvGrpSpPr/>
          <p:nvPr/>
        </p:nvGrpSpPr>
        <p:grpSpPr>
          <a:xfrm>
            <a:off x="6822385" y="1662618"/>
            <a:ext cx="3081512" cy="1782048"/>
            <a:chOff x="1289078" y="4697701"/>
            <a:chExt cx="3690063" cy="2623933"/>
          </a:xfrm>
        </p:grpSpPr>
        <p:sp>
          <p:nvSpPr>
            <p:cNvPr id="40" name="Rectangle: Rounded Corners 39">
              <a:extLst>
                <a:ext uri="{FF2B5EF4-FFF2-40B4-BE49-F238E27FC236}">
                  <a16:creationId xmlns:a16="http://schemas.microsoft.com/office/drawing/2014/main" id="{0C9F40BE-B134-48AF-B1DA-453E8C100C04}"/>
                </a:ext>
              </a:extLst>
            </p:cNvPr>
            <p:cNvSpPr/>
            <p:nvPr/>
          </p:nvSpPr>
          <p:spPr>
            <a:xfrm>
              <a:off x="1289078" y="4697701"/>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eaLnBrk="0" hangingPunct="0">
                <a:defRPr/>
              </a:pPr>
              <a:endParaRPr lang="en-GB" sz="3200">
                <a:solidFill>
                  <a:prstClr val="white"/>
                </a:solidFill>
                <a:latin typeface="Calibri" panose="020F0502020204030204"/>
              </a:endParaRPr>
            </a:p>
          </p:txBody>
        </p:sp>
        <p:sp>
          <p:nvSpPr>
            <p:cNvPr id="41" name="Rectangle 40">
              <a:extLst>
                <a:ext uri="{FF2B5EF4-FFF2-40B4-BE49-F238E27FC236}">
                  <a16:creationId xmlns:a16="http://schemas.microsoft.com/office/drawing/2014/main" id="{C04F6C40-97B6-4E21-9C50-CAE10092DD37}"/>
                </a:ext>
              </a:extLst>
            </p:cNvPr>
            <p:cNvSpPr/>
            <p:nvPr/>
          </p:nvSpPr>
          <p:spPr>
            <a:xfrm>
              <a:off x="1577661" y="5537714"/>
              <a:ext cx="3232889" cy="861038"/>
            </a:xfrm>
            <a:prstGeom prst="rect">
              <a:avLst/>
            </a:prstGeom>
          </p:spPr>
          <p:txBody>
            <a:bodyPr wrap="square" anchor="ctr">
              <a:spAutoFit/>
            </a:bodyPr>
            <a:lstStyle/>
            <a:p>
              <a:pPr algn="ctr" defTabSz="914418" eaLnBrk="0" hangingPunct="0">
                <a:defRPr/>
              </a:pPr>
              <a:r>
                <a:rPr lang="en-GB" sz="3200" dirty="0">
                  <a:solidFill>
                    <a:prstClr val="white"/>
                  </a:solidFill>
                  <a:cs typeface="Arial" panose="020B0604020202020204" pitchFamily="34" charset="0"/>
                </a:rPr>
                <a:t>LEVEL</a:t>
              </a:r>
            </a:p>
          </p:txBody>
        </p:sp>
      </p:grpSp>
      <p:grpSp>
        <p:nvGrpSpPr>
          <p:cNvPr id="42" name="Group 41">
            <a:extLst>
              <a:ext uri="{FF2B5EF4-FFF2-40B4-BE49-F238E27FC236}">
                <a16:creationId xmlns:a16="http://schemas.microsoft.com/office/drawing/2014/main" id="{C4445E9B-D638-4796-8133-51CC32CC0773}"/>
              </a:ext>
            </a:extLst>
          </p:cNvPr>
          <p:cNvGrpSpPr/>
          <p:nvPr/>
        </p:nvGrpSpPr>
        <p:grpSpPr>
          <a:xfrm>
            <a:off x="1608285" y="4032064"/>
            <a:ext cx="3081512" cy="1782048"/>
            <a:chOff x="762313" y="1545888"/>
            <a:chExt cx="3690063" cy="2623933"/>
          </a:xfrm>
        </p:grpSpPr>
        <p:sp>
          <p:nvSpPr>
            <p:cNvPr id="43" name="Rectangle: Rounded Corners 42">
              <a:extLst>
                <a:ext uri="{FF2B5EF4-FFF2-40B4-BE49-F238E27FC236}">
                  <a16:creationId xmlns:a16="http://schemas.microsoft.com/office/drawing/2014/main" id="{2A077F4F-CE48-432E-9256-5AEC3827F992}"/>
                </a:ext>
              </a:extLst>
            </p:cNvPr>
            <p:cNvSpPr/>
            <p:nvPr/>
          </p:nvSpPr>
          <p:spPr>
            <a:xfrm>
              <a:off x="762313" y="1545888"/>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eaLnBrk="0" hangingPunct="0">
                <a:defRPr/>
              </a:pPr>
              <a:endParaRPr lang="en-GB" sz="3200">
                <a:solidFill>
                  <a:prstClr val="white"/>
                </a:solidFill>
                <a:latin typeface="Calibri" panose="020F0502020204030204"/>
              </a:endParaRPr>
            </a:p>
          </p:txBody>
        </p:sp>
        <p:sp>
          <p:nvSpPr>
            <p:cNvPr id="44" name="Rectangle 43">
              <a:extLst>
                <a:ext uri="{FF2B5EF4-FFF2-40B4-BE49-F238E27FC236}">
                  <a16:creationId xmlns:a16="http://schemas.microsoft.com/office/drawing/2014/main" id="{1F04C3D4-DD27-45A3-BBE9-A23180838EDB}"/>
                </a:ext>
              </a:extLst>
            </p:cNvPr>
            <p:cNvSpPr/>
            <p:nvPr/>
          </p:nvSpPr>
          <p:spPr>
            <a:xfrm>
              <a:off x="990900" y="2372456"/>
              <a:ext cx="3232889" cy="861038"/>
            </a:xfrm>
            <a:prstGeom prst="rect">
              <a:avLst/>
            </a:prstGeom>
          </p:spPr>
          <p:txBody>
            <a:bodyPr wrap="square" anchor="ctr">
              <a:spAutoFit/>
            </a:bodyPr>
            <a:lstStyle/>
            <a:p>
              <a:pPr algn="ctr" defTabSz="914418" eaLnBrk="0" hangingPunct="0">
                <a:defRPr/>
              </a:pPr>
              <a:r>
                <a:rPr lang="en-GB" sz="3200" dirty="0">
                  <a:solidFill>
                    <a:prstClr val="white"/>
                  </a:solidFill>
                  <a:cs typeface="Arial" panose="020B0604020202020204" pitchFamily="34" charset="0"/>
                </a:rPr>
                <a:t>E Tourism</a:t>
              </a:r>
            </a:p>
          </p:txBody>
        </p:sp>
      </p:grpSp>
      <p:grpSp>
        <p:nvGrpSpPr>
          <p:cNvPr id="45" name="Group 44">
            <a:extLst>
              <a:ext uri="{FF2B5EF4-FFF2-40B4-BE49-F238E27FC236}">
                <a16:creationId xmlns:a16="http://schemas.microsoft.com/office/drawing/2014/main" id="{DF22FB7E-FE1A-434E-8725-8B83070CED0D}"/>
              </a:ext>
            </a:extLst>
          </p:cNvPr>
          <p:cNvGrpSpPr/>
          <p:nvPr/>
        </p:nvGrpSpPr>
        <p:grpSpPr>
          <a:xfrm>
            <a:off x="4956479" y="4032064"/>
            <a:ext cx="3081512" cy="1782048"/>
            <a:chOff x="1289078" y="4697701"/>
            <a:chExt cx="3690063" cy="2623933"/>
          </a:xfrm>
        </p:grpSpPr>
        <p:sp>
          <p:nvSpPr>
            <p:cNvPr id="46" name="Rectangle: Rounded Corners 45">
              <a:extLst>
                <a:ext uri="{FF2B5EF4-FFF2-40B4-BE49-F238E27FC236}">
                  <a16:creationId xmlns:a16="http://schemas.microsoft.com/office/drawing/2014/main" id="{C3D5CE99-2938-4F0A-8EF4-4235FD944DC9}"/>
                </a:ext>
              </a:extLst>
            </p:cNvPr>
            <p:cNvSpPr/>
            <p:nvPr/>
          </p:nvSpPr>
          <p:spPr>
            <a:xfrm>
              <a:off x="1289078" y="4697701"/>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eaLnBrk="0" hangingPunct="0">
                <a:defRPr/>
              </a:pPr>
              <a:endParaRPr lang="en-GB" sz="3200">
                <a:solidFill>
                  <a:prstClr val="white"/>
                </a:solidFill>
                <a:latin typeface="Calibri" panose="020F0502020204030204"/>
              </a:endParaRPr>
            </a:p>
          </p:txBody>
        </p:sp>
        <p:sp>
          <p:nvSpPr>
            <p:cNvPr id="47" name="Rectangle 46">
              <a:extLst>
                <a:ext uri="{FF2B5EF4-FFF2-40B4-BE49-F238E27FC236}">
                  <a16:creationId xmlns:a16="http://schemas.microsoft.com/office/drawing/2014/main" id="{29E34DAA-04FD-4BB6-BC56-412BAC8CDC06}"/>
                </a:ext>
              </a:extLst>
            </p:cNvPr>
            <p:cNvSpPr/>
            <p:nvPr/>
          </p:nvSpPr>
          <p:spPr>
            <a:xfrm>
              <a:off x="1466070" y="5593921"/>
              <a:ext cx="3402848" cy="861038"/>
            </a:xfrm>
            <a:prstGeom prst="rect">
              <a:avLst/>
            </a:prstGeom>
          </p:spPr>
          <p:txBody>
            <a:bodyPr wrap="square" anchor="ctr">
              <a:spAutoFit/>
            </a:bodyPr>
            <a:lstStyle/>
            <a:p>
              <a:pPr algn="ctr" defTabSz="914418" eaLnBrk="0" hangingPunct="0"/>
              <a:r>
                <a:rPr lang="en-GB" sz="3200" dirty="0">
                  <a:solidFill>
                    <a:prstClr val="white"/>
                  </a:solidFill>
                  <a:cs typeface="Arial" panose="020B0604020202020204" pitchFamily="34" charset="0"/>
                </a:rPr>
                <a:t>Optimise Prime</a:t>
              </a:r>
            </a:p>
          </p:txBody>
        </p:sp>
      </p:grpSp>
      <p:grpSp>
        <p:nvGrpSpPr>
          <p:cNvPr id="48" name="Group 47">
            <a:extLst>
              <a:ext uri="{FF2B5EF4-FFF2-40B4-BE49-F238E27FC236}">
                <a16:creationId xmlns:a16="http://schemas.microsoft.com/office/drawing/2014/main" id="{C0A3096C-4B10-4BE2-92C3-206E09741995}"/>
              </a:ext>
            </a:extLst>
          </p:cNvPr>
          <p:cNvGrpSpPr/>
          <p:nvPr/>
        </p:nvGrpSpPr>
        <p:grpSpPr>
          <a:xfrm>
            <a:off x="8298241" y="4032063"/>
            <a:ext cx="3081512" cy="1782048"/>
            <a:chOff x="1289078" y="4697701"/>
            <a:chExt cx="3690063" cy="2623933"/>
          </a:xfrm>
        </p:grpSpPr>
        <p:sp>
          <p:nvSpPr>
            <p:cNvPr id="49" name="Rectangle: Rounded Corners 48">
              <a:extLst>
                <a:ext uri="{FF2B5EF4-FFF2-40B4-BE49-F238E27FC236}">
                  <a16:creationId xmlns:a16="http://schemas.microsoft.com/office/drawing/2014/main" id="{0F3E015B-DF0A-43CD-B5C9-FDE264068416}"/>
                </a:ext>
              </a:extLst>
            </p:cNvPr>
            <p:cNvSpPr/>
            <p:nvPr/>
          </p:nvSpPr>
          <p:spPr>
            <a:xfrm>
              <a:off x="1289078" y="4697701"/>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eaLnBrk="0" hangingPunct="0">
                <a:defRPr/>
              </a:pPr>
              <a:endParaRPr lang="en-GB" sz="3200">
                <a:solidFill>
                  <a:prstClr val="white"/>
                </a:solidFill>
                <a:latin typeface="Calibri" panose="020F0502020204030204"/>
              </a:endParaRPr>
            </a:p>
          </p:txBody>
        </p:sp>
        <p:sp>
          <p:nvSpPr>
            <p:cNvPr id="50" name="Rectangle 49">
              <a:extLst>
                <a:ext uri="{FF2B5EF4-FFF2-40B4-BE49-F238E27FC236}">
                  <a16:creationId xmlns:a16="http://schemas.microsoft.com/office/drawing/2014/main" id="{697C3E29-E9E6-429F-A1AA-F7847820B49D}"/>
                </a:ext>
              </a:extLst>
            </p:cNvPr>
            <p:cNvSpPr/>
            <p:nvPr/>
          </p:nvSpPr>
          <p:spPr>
            <a:xfrm>
              <a:off x="1547663" y="5593043"/>
              <a:ext cx="3232889" cy="861038"/>
            </a:xfrm>
            <a:prstGeom prst="rect">
              <a:avLst/>
            </a:prstGeom>
          </p:spPr>
          <p:txBody>
            <a:bodyPr wrap="square" anchor="ctr">
              <a:spAutoFit/>
            </a:bodyPr>
            <a:lstStyle/>
            <a:p>
              <a:pPr algn="ctr" defTabSz="914418" eaLnBrk="0" hangingPunct="0">
                <a:defRPr/>
              </a:pPr>
              <a:r>
                <a:rPr lang="en-GB" sz="3200" dirty="0">
                  <a:solidFill>
                    <a:prstClr val="white"/>
                  </a:solidFill>
                  <a:cs typeface="Arial" panose="020B0604020202020204" pitchFamily="34" charset="0"/>
                </a:rPr>
                <a:t>Project LEO</a:t>
              </a:r>
            </a:p>
          </p:txBody>
        </p:sp>
      </p:grpSp>
      <p:grpSp>
        <p:nvGrpSpPr>
          <p:cNvPr id="23" name="Group 22">
            <a:extLst>
              <a:ext uri="{FF2B5EF4-FFF2-40B4-BE49-F238E27FC236}">
                <a16:creationId xmlns:a16="http://schemas.microsoft.com/office/drawing/2014/main" id="{EA81D05D-E758-433E-B30C-77B8B3F95D21}"/>
              </a:ext>
            </a:extLst>
          </p:cNvPr>
          <p:cNvGrpSpPr/>
          <p:nvPr/>
        </p:nvGrpSpPr>
        <p:grpSpPr>
          <a:xfrm>
            <a:off x="10170206" y="1662618"/>
            <a:ext cx="3081512" cy="1782048"/>
            <a:chOff x="1289078" y="4697701"/>
            <a:chExt cx="3690063" cy="2623933"/>
          </a:xfrm>
        </p:grpSpPr>
        <p:sp>
          <p:nvSpPr>
            <p:cNvPr id="24" name="Rectangle: Rounded Corners 23">
              <a:extLst>
                <a:ext uri="{FF2B5EF4-FFF2-40B4-BE49-F238E27FC236}">
                  <a16:creationId xmlns:a16="http://schemas.microsoft.com/office/drawing/2014/main" id="{2917EECE-9DCB-4B58-9BB5-668EC23E7E7F}"/>
                </a:ext>
              </a:extLst>
            </p:cNvPr>
            <p:cNvSpPr/>
            <p:nvPr/>
          </p:nvSpPr>
          <p:spPr>
            <a:xfrm>
              <a:off x="1289078" y="4697701"/>
              <a:ext cx="3690063" cy="2623933"/>
            </a:xfrm>
            <a:prstGeom prst="roundRect">
              <a:avLst>
                <a:gd name="adj" fmla="val 5458"/>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18" eaLnBrk="0" hangingPunct="0">
                <a:defRPr/>
              </a:pPr>
              <a:endParaRPr lang="en-GB" sz="3200">
                <a:solidFill>
                  <a:prstClr val="white"/>
                </a:solidFill>
                <a:latin typeface="Calibri" panose="020F0502020204030204"/>
              </a:endParaRPr>
            </a:p>
          </p:txBody>
        </p:sp>
        <p:sp>
          <p:nvSpPr>
            <p:cNvPr id="25" name="Rectangle 24">
              <a:extLst>
                <a:ext uri="{FF2B5EF4-FFF2-40B4-BE49-F238E27FC236}">
                  <a16:creationId xmlns:a16="http://schemas.microsoft.com/office/drawing/2014/main" id="{D0003504-00A9-4012-AD77-712A21B96460}"/>
                </a:ext>
              </a:extLst>
            </p:cNvPr>
            <p:cNvSpPr/>
            <p:nvPr/>
          </p:nvSpPr>
          <p:spPr>
            <a:xfrm>
              <a:off x="1577661" y="5537714"/>
              <a:ext cx="3232889" cy="861038"/>
            </a:xfrm>
            <a:prstGeom prst="rect">
              <a:avLst/>
            </a:prstGeom>
          </p:spPr>
          <p:txBody>
            <a:bodyPr wrap="square" anchor="ctr">
              <a:spAutoFit/>
            </a:bodyPr>
            <a:lstStyle/>
            <a:p>
              <a:pPr algn="ctr" defTabSz="914418" eaLnBrk="0" hangingPunct="0">
                <a:defRPr/>
              </a:pPr>
              <a:r>
                <a:rPr lang="en-GB" sz="3200" dirty="0" err="1">
                  <a:solidFill>
                    <a:prstClr val="white"/>
                  </a:solidFill>
                  <a:cs typeface="Arial" panose="020B0604020202020204" pitchFamily="34" charset="0"/>
                </a:rPr>
                <a:t>CrowdFlex</a:t>
              </a:r>
              <a:endParaRPr lang="en-GB" sz="3200" dirty="0">
                <a:solidFill>
                  <a:prstClr val="white"/>
                </a:solidFill>
                <a:cs typeface="Arial" panose="020B0604020202020204" pitchFamily="34" charset="0"/>
              </a:endParaRPr>
            </a:p>
          </p:txBody>
        </p:sp>
      </p:grpSp>
    </p:spTree>
    <p:extLst>
      <p:ext uri="{BB962C8B-B14F-4D97-AF65-F5344CB8AC3E}">
        <p14:creationId xmlns:p14="http://schemas.microsoft.com/office/powerpoint/2010/main" val="1293194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712" y="1515256"/>
            <a:ext cx="7860334" cy="584775"/>
          </a:xfrm>
          <a:prstGeom prst="rect">
            <a:avLst/>
          </a:prstGeom>
        </p:spPr>
        <p:txBody>
          <a:bodyPr wrap="square">
            <a:spAutoFit/>
          </a:bodyPr>
          <a:lstStyle/>
          <a:p>
            <a:pPr defTabSz="914406"/>
            <a:endParaRPr lang="en-GB">
              <a:solidFill>
                <a:srgbClr val="002961"/>
              </a:solidFill>
            </a:endParaRPr>
          </a:p>
          <a:p>
            <a:pPr defTabSz="914406"/>
            <a:r>
              <a:rPr lang="en-GB" sz="1400">
                <a:solidFill>
                  <a:srgbClr val="002961"/>
                </a:solidFill>
              </a:rPr>
              <a:t> </a:t>
            </a:r>
            <a:endParaRPr lang="en-GB">
              <a:solidFill>
                <a:srgbClr val="002961"/>
              </a:solidFill>
            </a:endParaRPr>
          </a:p>
        </p:txBody>
      </p:sp>
      <p:sp>
        <p:nvSpPr>
          <p:cNvPr id="4" name="Rectangle 3"/>
          <p:cNvSpPr/>
          <p:nvPr/>
        </p:nvSpPr>
        <p:spPr>
          <a:xfrm>
            <a:off x="725713" y="1227029"/>
            <a:ext cx="11847134" cy="307777"/>
          </a:xfrm>
          <a:prstGeom prst="rect">
            <a:avLst/>
          </a:prstGeom>
        </p:spPr>
        <p:txBody>
          <a:bodyPr wrap="square">
            <a:spAutoFit/>
          </a:bodyPr>
          <a:lstStyle/>
          <a:p>
            <a:pPr defTabSz="914406"/>
            <a:r>
              <a:rPr lang="en-GB" sz="1400">
                <a:solidFill>
                  <a:srgbClr val="002961"/>
                </a:solidFill>
              </a:rPr>
              <a:t> </a:t>
            </a:r>
            <a:endParaRPr lang="en-GB" sz="2200">
              <a:solidFill>
                <a:srgbClr val="002961"/>
              </a:solidFill>
            </a:endParaRPr>
          </a:p>
        </p:txBody>
      </p:sp>
      <p:sp>
        <p:nvSpPr>
          <p:cNvPr id="3" name="Rectangle 2"/>
          <p:cNvSpPr/>
          <p:nvPr/>
        </p:nvSpPr>
        <p:spPr>
          <a:xfrm>
            <a:off x="725712" y="1508647"/>
            <a:ext cx="11360130" cy="430887"/>
          </a:xfrm>
          <a:prstGeom prst="rect">
            <a:avLst/>
          </a:prstGeom>
        </p:spPr>
        <p:txBody>
          <a:bodyPr wrap="square">
            <a:spAutoFit/>
          </a:bodyPr>
          <a:lstStyle/>
          <a:p>
            <a:pPr marL="914406" lvl="2" defTabSz="914406"/>
            <a:endParaRPr lang="en-GB" sz="2200">
              <a:solidFill>
                <a:srgbClr val="002961"/>
              </a:solidFill>
            </a:endParaRPr>
          </a:p>
        </p:txBody>
      </p:sp>
      <p:sp>
        <p:nvSpPr>
          <p:cNvPr id="9" name="Title 1">
            <a:extLst>
              <a:ext uri="{FF2B5EF4-FFF2-40B4-BE49-F238E27FC236}">
                <a16:creationId xmlns:a16="http://schemas.microsoft.com/office/drawing/2014/main" id="{B5A109DB-7B30-46D1-9244-5A86F2E624F3}"/>
              </a:ext>
            </a:extLst>
          </p:cNvPr>
          <p:cNvSpPr>
            <a:spLocks noGrp="1"/>
          </p:cNvSpPr>
          <p:nvPr>
            <p:ph type="ctrTitle"/>
          </p:nvPr>
        </p:nvSpPr>
        <p:spPr>
          <a:xfrm>
            <a:off x="4389450" y="2986104"/>
            <a:ext cx="4096602" cy="1472502"/>
          </a:xfrm>
        </p:spPr>
        <p:txBody>
          <a:bodyPr/>
          <a:lstStyle/>
          <a:p>
            <a:pPr algn="ctr"/>
            <a:br>
              <a:rPr lang="en-GB" sz="3600"/>
            </a:br>
            <a:br>
              <a:rPr lang="en-GB" sz="3600"/>
            </a:br>
            <a:br>
              <a:rPr lang="en-GB" sz="4800"/>
            </a:br>
            <a:r>
              <a:rPr lang="en-GB" sz="15200"/>
              <a:t>Q&amp;A</a:t>
            </a:r>
            <a:endParaRPr lang="en-GB"/>
          </a:p>
        </p:txBody>
      </p:sp>
    </p:spTree>
    <p:extLst>
      <p:ext uri="{BB962C8B-B14F-4D97-AF65-F5344CB8AC3E}">
        <p14:creationId xmlns:p14="http://schemas.microsoft.com/office/powerpoint/2010/main" val="893429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948363"/>
            <a:ext cx="13439775" cy="161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78590" y="1515196"/>
            <a:ext cx="7860540" cy="584775"/>
          </a:xfrm>
          <a:prstGeom prst="rect">
            <a:avLst/>
          </a:prstGeom>
        </p:spPr>
        <p:txBody>
          <a:bodyPr wrap="square">
            <a:spAutoFit/>
          </a:bodyPr>
          <a:lstStyle/>
          <a:p>
            <a:endParaRPr lang="en-GB"/>
          </a:p>
          <a:p>
            <a:r>
              <a:rPr lang="en-GB" sz="1400"/>
              <a:t> </a:t>
            </a:r>
            <a:endParaRPr lang="en-GB"/>
          </a:p>
        </p:txBody>
      </p:sp>
      <p:sp>
        <p:nvSpPr>
          <p:cNvPr id="3" name="Rectangle 2"/>
          <p:cNvSpPr/>
          <p:nvPr/>
        </p:nvSpPr>
        <p:spPr>
          <a:xfrm>
            <a:off x="725555" y="1508587"/>
            <a:ext cx="11360428" cy="430887"/>
          </a:xfrm>
          <a:prstGeom prst="rect">
            <a:avLst/>
          </a:prstGeom>
        </p:spPr>
        <p:txBody>
          <a:bodyPr wrap="square">
            <a:spAutoFit/>
          </a:bodyPr>
          <a:lstStyle/>
          <a:p>
            <a:pPr lvl="2"/>
            <a:endParaRPr lang="en-GB" sz="2200"/>
          </a:p>
        </p:txBody>
      </p:sp>
      <p:sp>
        <p:nvSpPr>
          <p:cNvPr id="9" name="Title 1">
            <a:extLst>
              <a:ext uri="{FF2B5EF4-FFF2-40B4-BE49-F238E27FC236}">
                <a16:creationId xmlns:a16="http://schemas.microsoft.com/office/drawing/2014/main" id="{0320EE29-8C6F-497A-995A-4C83BD01D8F4}"/>
              </a:ext>
            </a:extLst>
          </p:cNvPr>
          <p:cNvSpPr>
            <a:spLocks noGrp="1"/>
          </p:cNvSpPr>
          <p:nvPr>
            <p:ph type="title"/>
          </p:nvPr>
        </p:nvSpPr>
        <p:spPr>
          <a:xfrm>
            <a:off x="887725" y="496659"/>
            <a:ext cx="6720850" cy="2196882"/>
          </a:xfrm>
        </p:spPr>
        <p:txBody>
          <a:bodyPr/>
          <a:lstStyle/>
          <a:p>
            <a:br>
              <a:rPr lang="en-GB" sz="3600" dirty="0">
                <a:solidFill>
                  <a:schemeClr val="tx1">
                    <a:lumMod val="90000"/>
                    <a:lumOff val="10000"/>
                  </a:schemeClr>
                </a:solidFill>
              </a:rPr>
            </a:br>
            <a:r>
              <a:rPr lang="en-GB" sz="4800" dirty="0">
                <a:solidFill>
                  <a:srgbClr val="004687"/>
                </a:solidFill>
              </a:rPr>
              <a:t>Thank you</a:t>
            </a:r>
            <a:br>
              <a:rPr lang="en-GB" sz="5400" dirty="0">
                <a:solidFill>
                  <a:srgbClr val="004687"/>
                </a:solidFill>
              </a:rPr>
            </a:br>
            <a:br>
              <a:rPr lang="en-GB" sz="5400" dirty="0">
                <a:solidFill>
                  <a:srgbClr val="004687"/>
                </a:solidFill>
              </a:rPr>
            </a:br>
            <a:r>
              <a:rPr lang="en-GB" sz="3600" dirty="0">
                <a:solidFill>
                  <a:srgbClr val="004687"/>
                </a:solidFill>
              </a:rPr>
              <a:t>Connect with us</a:t>
            </a:r>
            <a:br>
              <a:rPr lang="en-GB" sz="3600" dirty="0">
                <a:solidFill>
                  <a:schemeClr val="tx1">
                    <a:lumMod val="90000"/>
                    <a:lumOff val="10000"/>
                  </a:schemeClr>
                </a:solidFill>
              </a:rPr>
            </a:br>
            <a:endParaRPr lang="en-GB" sz="3600" dirty="0">
              <a:solidFill>
                <a:schemeClr val="tx1">
                  <a:lumMod val="90000"/>
                  <a:lumOff val="10000"/>
                </a:schemeClr>
              </a:solidFill>
            </a:endParaRPr>
          </a:p>
        </p:txBody>
      </p:sp>
      <p:sp>
        <p:nvSpPr>
          <p:cNvPr id="11" name="Rectangle 10">
            <a:extLst>
              <a:ext uri="{FF2B5EF4-FFF2-40B4-BE49-F238E27FC236}">
                <a16:creationId xmlns:a16="http://schemas.microsoft.com/office/drawing/2014/main" id="{C7C38926-2202-4847-9ECC-B17468915F13}"/>
              </a:ext>
            </a:extLst>
          </p:cNvPr>
          <p:cNvSpPr/>
          <p:nvPr/>
        </p:nvSpPr>
        <p:spPr>
          <a:xfrm>
            <a:off x="-266700" y="5702300"/>
            <a:ext cx="14630400" cy="1944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6917002-CD6C-4C9A-BD59-B18D2EACEF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6250" y="0"/>
            <a:ext cx="4782297" cy="7559675"/>
          </a:xfrm>
          <a:prstGeom prst="rect">
            <a:avLst/>
          </a:prstGeom>
        </p:spPr>
      </p:pic>
      <p:pic>
        <p:nvPicPr>
          <p:cNvPr id="8" name="Picture 7">
            <a:extLst>
              <a:ext uri="{FF2B5EF4-FFF2-40B4-BE49-F238E27FC236}">
                <a16:creationId xmlns:a16="http://schemas.microsoft.com/office/drawing/2014/main" id="{4306CCB9-9D9F-4592-883C-9441DCDAF45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2962" y="2589136"/>
            <a:ext cx="564838" cy="2308660"/>
          </a:xfrm>
          <a:prstGeom prst="rect">
            <a:avLst/>
          </a:prstGeom>
        </p:spPr>
      </p:pic>
      <p:sp>
        <p:nvSpPr>
          <p:cNvPr id="12" name="TextBox 11">
            <a:extLst>
              <a:ext uri="{FF2B5EF4-FFF2-40B4-BE49-F238E27FC236}">
                <a16:creationId xmlns:a16="http://schemas.microsoft.com/office/drawing/2014/main" id="{73B8DC3B-F406-4265-BAC0-4D9960496CD8}"/>
              </a:ext>
            </a:extLst>
          </p:cNvPr>
          <p:cNvSpPr txBox="1"/>
          <p:nvPr/>
        </p:nvSpPr>
        <p:spPr>
          <a:xfrm>
            <a:off x="1460500" y="2806700"/>
            <a:ext cx="5575300" cy="2585323"/>
          </a:xfrm>
          <a:prstGeom prst="rect">
            <a:avLst/>
          </a:prstGeom>
          <a:noFill/>
        </p:spPr>
        <p:txBody>
          <a:bodyPr wrap="square" rtlCol="0">
            <a:spAutoFit/>
          </a:bodyPr>
          <a:lstStyle/>
          <a:p>
            <a:r>
              <a:rPr lang="en-GB"/>
              <a:t>futurenetworks@sse.com</a:t>
            </a:r>
          </a:p>
          <a:p>
            <a:endParaRPr lang="en-GB" sz="1600"/>
          </a:p>
          <a:p>
            <a:r>
              <a:rPr lang="en-GB"/>
              <a:t>www.ssen.co.uk/smarterelectricity</a:t>
            </a:r>
          </a:p>
          <a:p>
            <a:endParaRPr lang="en-GB"/>
          </a:p>
          <a:p>
            <a:r>
              <a:rPr lang="en-GB"/>
              <a:t>@</a:t>
            </a:r>
            <a:r>
              <a:rPr lang="en-GB" err="1"/>
              <a:t>ssencommunity</a:t>
            </a:r>
            <a:endParaRPr lang="en-GB"/>
          </a:p>
          <a:p>
            <a:endParaRPr lang="en-GB" sz="1400"/>
          </a:p>
          <a:p>
            <a:r>
              <a:rPr lang="en-GB"/>
              <a:t>@</a:t>
            </a:r>
            <a:r>
              <a:rPr lang="en-GB" err="1"/>
              <a:t>ssen_fn</a:t>
            </a:r>
            <a:endParaRPr lang="en-GB"/>
          </a:p>
          <a:p>
            <a:endParaRPr lang="en-GB"/>
          </a:p>
          <a:p>
            <a:r>
              <a:rPr lang="en-GB"/>
              <a:t>Linkedin.com/company/</a:t>
            </a:r>
            <a:r>
              <a:rPr lang="en-GB" err="1"/>
              <a:t>ssencommunity</a:t>
            </a:r>
            <a:endParaRPr lang="en-GB"/>
          </a:p>
        </p:txBody>
      </p:sp>
      <p:pic>
        <p:nvPicPr>
          <p:cNvPr id="14" name="Picture 13">
            <a:extLst>
              <a:ext uri="{FF2B5EF4-FFF2-40B4-BE49-F238E27FC236}">
                <a16:creationId xmlns:a16="http://schemas.microsoft.com/office/drawing/2014/main" id="{9E7BDB94-3DF0-4F69-AB02-C0A2A3EDDC4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2962" y="4801680"/>
            <a:ext cx="577198" cy="584193"/>
          </a:xfrm>
          <a:prstGeom prst="rect">
            <a:avLst/>
          </a:prstGeom>
        </p:spPr>
      </p:pic>
      <p:pic>
        <p:nvPicPr>
          <p:cNvPr id="13" name="Picture 12">
            <a:extLst>
              <a:ext uri="{FF2B5EF4-FFF2-40B4-BE49-F238E27FC236}">
                <a16:creationId xmlns:a16="http://schemas.microsoft.com/office/drawing/2014/main" id="{B724963D-C3D9-4D0A-BF09-2A7416E11B5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7455" y="5676993"/>
            <a:ext cx="7385051" cy="1811542"/>
          </a:xfrm>
          <a:prstGeom prst="rect">
            <a:avLst/>
          </a:prstGeom>
        </p:spPr>
      </p:pic>
    </p:spTree>
    <p:extLst>
      <p:ext uri="{BB962C8B-B14F-4D97-AF65-F5344CB8AC3E}">
        <p14:creationId xmlns:p14="http://schemas.microsoft.com/office/powerpoint/2010/main" val="231508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06" y="413360"/>
            <a:ext cx="9526385" cy="1816274"/>
          </a:xfrm>
        </p:spPr>
        <p:txBody>
          <a:bodyPr/>
          <a:lstStyle/>
          <a:p>
            <a:br>
              <a:rPr lang="en-GB" sz="3600" dirty="0"/>
            </a:br>
            <a:br>
              <a:rPr lang="en-GB" sz="4400" dirty="0"/>
            </a:br>
            <a:r>
              <a:rPr lang="en-GB" sz="4400" b="1" dirty="0">
                <a:solidFill>
                  <a:srgbClr val="004687"/>
                </a:solidFill>
              </a:rPr>
              <a:t>Challenges</a:t>
            </a:r>
            <a:br>
              <a:rPr lang="en-GB" sz="3600" dirty="0"/>
            </a:br>
            <a:endParaRPr lang="en-GB" sz="3600" dirty="0">
              <a:solidFill>
                <a:schemeClr val="tx1">
                  <a:lumMod val="90000"/>
                  <a:lumOff val="10000"/>
                </a:schemeClr>
              </a:solidFill>
              <a:cs typeface="Calibri"/>
            </a:endParaRPr>
          </a:p>
        </p:txBody>
      </p:sp>
    </p:spTree>
    <p:extLst>
      <p:ext uri="{BB962C8B-B14F-4D97-AF65-F5344CB8AC3E}">
        <p14:creationId xmlns:p14="http://schemas.microsoft.com/office/powerpoint/2010/main" val="155787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DE1AE9-BF67-43DD-B8EB-176CC1D41C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58525" y="1461837"/>
            <a:ext cx="6816617" cy="5062720"/>
          </a:xfrm>
          <a:prstGeom prst="rect">
            <a:avLst/>
          </a:prstGeom>
        </p:spPr>
      </p:pic>
      <p:pic>
        <p:nvPicPr>
          <p:cNvPr id="13" name="Picture 12">
            <a:extLst>
              <a:ext uri="{FF2B5EF4-FFF2-40B4-BE49-F238E27FC236}">
                <a16:creationId xmlns:a16="http://schemas.microsoft.com/office/drawing/2014/main" id="{79123F88-74EC-4716-9AEF-8F1A5BE15A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86261" y="1491862"/>
            <a:ext cx="4228846" cy="5032695"/>
          </a:xfrm>
          <a:prstGeom prst="rect">
            <a:avLst/>
          </a:prstGeom>
        </p:spPr>
      </p:pic>
      <p:sp>
        <p:nvSpPr>
          <p:cNvPr id="9" name="Title 1">
            <a:extLst>
              <a:ext uri="{FF2B5EF4-FFF2-40B4-BE49-F238E27FC236}">
                <a16:creationId xmlns:a16="http://schemas.microsoft.com/office/drawing/2014/main" id="{48D31ADD-BEF8-4355-989E-2CF55BD260DA}"/>
              </a:ext>
            </a:extLst>
          </p:cNvPr>
          <p:cNvSpPr txBox="1">
            <a:spLocks/>
          </p:cNvSpPr>
          <p:nvPr/>
        </p:nvSpPr>
        <p:spPr bwMode="auto">
          <a:xfrm>
            <a:off x="564758" y="614346"/>
            <a:ext cx="9078376" cy="52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b="1" kern="1200">
                <a:solidFill>
                  <a:schemeClr val="tx2"/>
                </a:solidFill>
                <a:latin typeface="+mn-lt"/>
                <a:ea typeface="+mj-ea"/>
                <a:cs typeface="+mj-cs"/>
              </a:defRPr>
            </a:lvl1pPr>
            <a:lvl2pPr algn="l" rtl="0" eaLnBrk="0" fontAlgn="base" hangingPunct="0">
              <a:lnSpc>
                <a:spcPct val="90000"/>
              </a:lnSpc>
              <a:spcBef>
                <a:spcPct val="0"/>
              </a:spcBef>
              <a:spcAft>
                <a:spcPct val="0"/>
              </a:spcAft>
              <a:defRPr sz="4400">
                <a:solidFill>
                  <a:schemeClr val="tx2"/>
                </a:solidFill>
                <a:latin typeface="Calibri Light" pitchFamily="34" charset="0"/>
              </a:defRPr>
            </a:lvl2pPr>
            <a:lvl3pPr algn="l" rtl="0" eaLnBrk="0" fontAlgn="base" hangingPunct="0">
              <a:lnSpc>
                <a:spcPct val="90000"/>
              </a:lnSpc>
              <a:spcBef>
                <a:spcPct val="0"/>
              </a:spcBef>
              <a:spcAft>
                <a:spcPct val="0"/>
              </a:spcAft>
              <a:defRPr sz="4400">
                <a:solidFill>
                  <a:schemeClr val="tx2"/>
                </a:solidFill>
                <a:latin typeface="Calibri Light" pitchFamily="34" charset="0"/>
              </a:defRPr>
            </a:lvl3pPr>
            <a:lvl4pPr algn="l" rtl="0" eaLnBrk="0" fontAlgn="base" hangingPunct="0">
              <a:lnSpc>
                <a:spcPct val="90000"/>
              </a:lnSpc>
              <a:spcBef>
                <a:spcPct val="0"/>
              </a:spcBef>
              <a:spcAft>
                <a:spcPct val="0"/>
              </a:spcAft>
              <a:defRPr sz="4400">
                <a:solidFill>
                  <a:schemeClr val="tx2"/>
                </a:solidFill>
                <a:latin typeface="Calibri Light" pitchFamily="34" charset="0"/>
              </a:defRPr>
            </a:lvl4pPr>
            <a:lvl5pPr algn="l" rtl="0" eaLnBrk="0" fontAlgn="base" hangingPunct="0">
              <a:lnSpc>
                <a:spcPct val="90000"/>
              </a:lnSpc>
              <a:spcBef>
                <a:spcPct val="0"/>
              </a:spcBef>
              <a:spcAft>
                <a:spcPct val="0"/>
              </a:spcAft>
              <a:defRPr sz="4400">
                <a:solidFill>
                  <a:schemeClr val="tx2"/>
                </a:solidFill>
                <a:latin typeface="Calibri Light" pitchFamily="34" charset="0"/>
              </a:defRPr>
            </a:lvl5pPr>
            <a:lvl6pPr marL="457203" algn="l" rtl="0" fontAlgn="base">
              <a:lnSpc>
                <a:spcPct val="90000"/>
              </a:lnSpc>
              <a:spcBef>
                <a:spcPct val="0"/>
              </a:spcBef>
              <a:spcAft>
                <a:spcPct val="0"/>
              </a:spcAft>
              <a:defRPr sz="4400">
                <a:solidFill>
                  <a:schemeClr val="tx2"/>
                </a:solidFill>
                <a:latin typeface="Calibri Light" pitchFamily="34" charset="0"/>
              </a:defRPr>
            </a:lvl6pPr>
            <a:lvl7pPr marL="914406" algn="l" rtl="0" fontAlgn="base">
              <a:lnSpc>
                <a:spcPct val="90000"/>
              </a:lnSpc>
              <a:spcBef>
                <a:spcPct val="0"/>
              </a:spcBef>
              <a:spcAft>
                <a:spcPct val="0"/>
              </a:spcAft>
              <a:defRPr sz="4400">
                <a:solidFill>
                  <a:schemeClr val="tx2"/>
                </a:solidFill>
                <a:latin typeface="Calibri Light" pitchFamily="34" charset="0"/>
              </a:defRPr>
            </a:lvl7pPr>
            <a:lvl8pPr marL="1371610" algn="l" rtl="0" fontAlgn="base">
              <a:lnSpc>
                <a:spcPct val="90000"/>
              </a:lnSpc>
              <a:spcBef>
                <a:spcPct val="0"/>
              </a:spcBef>
              <a:spcAft>
                <a:spcPct val="0"/>
              </a:spcAft>
              <a:defRPr sz="4400">
                <a:solidFill>
                  <a:schemeClr val="tx2"/>
                </a:solidFill>
                <a:latin typeface="Calibri Light" pitchFamily="34" charset="0"/>
              </a:defRPr>
            </a:lvl8pPr>
            <a:lvl9pPr marL="1828812" algn="l" rtl="0" fontAlgn="base">
              <a:lnSpc>
                <a:spcPct val="90000"/>
              </a:lnSpc>
              <a:spcBef>
                <a:spcPct val="0"/>
              </a:spcBef>
              <a:spcAft>
                <a:spcPct val="0"/>
              </a:spcAft>
              <a:defRPr sz="4400">
                <a:solidFill>
                  <a:schemeClr val="tx2"/>
                </a:solidFill>
                <a:latin typeface="Calibri Light"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sz="4400" b="1" i="0" u="none" strike="noStrike" kern="1200" cap="none" spc="0" normalizeH="0" baseline="0" noProof="0" dirty="0">
                <a:ln>
                  <a:noFill/>
                </a:ln>
                <a:solidFill>
                  <a:srgbClr val="004687"/>
                </a:solidFill>
                <a:effectLst/>
                <a:uLnTx/>
                <a:uFillTx/>
                <a:latin typeface="Calibri" panose="020F0502020204030204"/>
                <a:ea typeface="+mj-ea"/>
                <a:cs typeface="+mj-cs"/>
              </a:rPr>
              <a:t>Clustering of EV uptake – current state</a:t>
            </a:r>
          </a:p>
        </p:txBody>
      </p:sp>
    </p:spTree>
    <p:extLst>
      <p:ext uri="{BB962C8B-B14F-4D97-AF65-F5344CB8AC3E}">
        <p14:creationId xmlns:p14="http://schemas.microsoft.com/office/powerpoint/2010/main" val="253980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2" y="99"/>
            <a:ext cx="13435710" cy="75594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6719536" cy="755947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 y="99"/>
            <a:ext cx="5011363" cy="7559477"/>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49D58-7392-46B2-8D5F-5E1BC9928FB8}"/>
              </a:ext>
            </a:extLst>
          </p:cNvPr>
          <p:cNvSpPr>
            <a:spLocks noGrp="1"/>
          </p:cNvSpPr>
          <p:nvPr>
            <p:ph type="ctrTitle"/>
          </p:nvPr>
        </p:nvSpPr>
        <p:spPr>
          <a:xfrm>
            <a:off x="527486" y="42790"/>
            <a:ext cx="5773600" cy="1543426"/>
          </a:xfrm>
        </p:spPr>
        <p:txBody>
          <a:bodyPr vert="horz" wrap="square" lIns="100793" tIns="50397" rIns="100793" bIns="50397" numCol="1" rtlCol="0" anchor="ctr" anchorCtr="0" compatLnSpc="1">
            <a:prstTxWarp prst="textNoShape">
              <a:avLst/>
            </a:prstTxWarp>
            <a:normAutofit/>
          </a:bodyPr>
          <a:lstStyle/>
          <a:p>
            <a:pPr algn="ctr" eaLnBrk="1" hangingPunct="1">
              <a:lnSpc>
                <a:spcPct val="90000"/>
              </a:lnSpc>
            </a:pPr>
            <a:r>
              <a:rPr lang="en-US" sz="4409" dirty="0">
                <a:solidFill>
                  <a:schemeClr val="tx1"/>
                </a:solidFill>
              </a:rPr>
              <a:t>Network impact</a:t>
            </a:r>
          </a:p>
        </p:txBody>
      </p:sp>
      <p:sp>
        <p:nvSpPr>
          <p:cNvPr id="10" name="Rectangle: Diagonal Corners Rounded 9">
            <a:extLst>
              <a:ext uri="{FF2B5EF4-FFF2-40B4-BE49-F238E27FC236}">
                <a16:creationId xmlns:a16="http://schemas.microsoft.com/office/drawing/2014/main" id="{1FC21C38-1DD3-4854-845B-C54624A8760E}"/>
              </a:ext>
            </a:extLst>
          </p:cNvPr>
          <p:cNvSpPr/>
          <p:nvPr/>
        </p:nvSpPr>
        <p:spPr>
          <a:xfrm>
            <a:off x="645742" y="1334295"/>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6">
              <a:defRPr/>
            </a:pPr>
            <a:r>
              <a:rPr lang="en-GB" sz="2800" dirty="0">
                <a:solidFill>
                  <a:prstClr val="white"/>
                </a:solidFill>
              </a:rPr>
              <a:t>EV charging demand equivalent to a whole property’s demand</a:t>
            </a:r>
            <a:endParaRPr kumimoji="0" lang="en-GB" sz="1984"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1AB8BF4F-5DED-4D25-841A-AE32BF6419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9002" y="6751240"/>
            <a:ext cx="2664249" cy="785330"/>
          </a:xfrm>
          <a:prstGeom prst="rect">
            <a:avLst/>
          </a:prstGeom>
        </p:spPr>
      </p:pic>
      <p:sp>
        <p:nvSpPr>
          <p:cNvPr id="11" name="Rectangle: Diagonal Corners Rounded 10">
            <a:extLst>
              <a:ext uri="{FF2B5EF4-FFF2-40B4-BE49-F238E27FC236}">
                <a16:creationId xmlns:a16="http://schemas.microsoft.com/office/drawing/2014/main" id="{C00EC849-0A4A-44BE-9390-0CE254AE5CA2}"/>
              </a:ext>
            </a:extLst>
          </p:cNvPr>
          <p:cNvSpPr/>
          <p:nvPr/>
        </p:nvSpPr>
        <p:spPr>
          <a:xfrm>
            <a:off x="645739" y="2778377"/>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6">
              <a:defRPr/>
            </a:pPr>
            <a:r>
              <a:rPr lang="en-GB" sz="2800" dirty="0">
                <a:solidFill>
                  <a:prstClr val="white"/>
                </a:solidFill>
              </a:rPr>
              <a:t>Most networks have capacity, but some will be overloaded by this extra load</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Diagonal Corners Rounded 11">
            <a:extLst>
              <a:ext uri="{FF2B5EF4-FFF2-40B4-BE49-F238E27FC236}">
                <a16:creationId xmlns:a16="http://schemas.microsoft.com/office/drawing/2014/main" id="{03DD94D6-E9DB-499A-BEDA-E8B0ABCCF29F}"/>
              </a:ext>
            </a:extLst>
          </p:cNvPr>
          <p:cNvSpPr/>
          <p:nvPr/>
        </p:nvSpPr>
        <p:spPr>
          <a:xfrm>
            <a:off x="645739" y="4222459"/>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Can only take low numbers of EV charging to cause issues</a:t>
            </a:r>
          </a:p>
        </p:txBody>
      </p:sp>
      <p:sp>
        <p:nvSpPr>
          <p:cNvPr id="13" name="Rectangle: Diagonal Corners Rounded 12">
            <a:extLst>
              <a:ext uri="{FF2B5EF4-FFF2-40B4-BE49-F238E27FC236}">
                <a16:creationId xmlns:a16="http://schemas.microsoft.com/office/drawing/2014/main" id="{D33BB7C2-3FC1-4A23-B73A-AE5C23F721C5}"/>
              </a:ext>
            </a:extLst>
          </p:cNvPr>
          <p:cNvSpPr/>
          <p:nvPr/>
        </p:nvSpPr>
        <p:spPr>
          <a:xfrm>
            <a:off x="645738" y="5666541"/>
            <a:ext cx="5622817" cy="1266698"/>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rPr>
              <a:t>Many networks will need investment to facilitate EV and HP uptake</a:t>
            </a:r>
          </a:p>
        </p:txBody>
      </p:sp>
      <p:graphicFrame>
        <p:nvGraphicFramePr>
          <p:cNvPr id="14" name="Chart 13">
            <a:extLst>
              <a:ext uri="{FF2B5EF4-FFF2-40B4-BE49-F238E27FC236}">
                <a16:creationId xmlns:a16="http://schemas.microsoft.com/office/drawing/2014/main" id="{CAB3A192-5E80-4572-8E57-E1BE148174B3}"/>
              </a:ext>
            </a:extLst>
          </p:cNvPr>
          <p:cNvGraphicFramePr/>
          <p:nvPr>
            <p:extLst>
              <p:ext uri="{D42A27DB-BD31-4B8C-83A1-F6EECF244321}">
                <p14:modId xmlns:p14="http://schemas.microsoft.com/office/powerpoint/2010/main" val="4132100121"/>
              </p:ext>
            </p:extLst>
          </p:nvPr>
        </p:nvGraphicFramePr>
        <p:xfrm>
          <a:off x="6958943" y="1417421"/>
          <a:ext cx="6405870" cy="4154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592769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CE63-E1F7-4888-90D2-D26D9642D8D5}"/>
              </a:ext>
            </a:extLst>
          </p:cNvPr>
          <p:cNvSpPr>
            <a:spLocks noGrp="1"/>
          </p:cNvSpPr>
          <p:nvPr>
            <p:ph type="title"/>
          </p:nvPr>
        </p:nvSpPr>
        <p:spPr>
          <a:xfrm>
            <a:off x="694961" y="651874"/>
            <a:ext cx="8109213" cy="529733"/>
          </a:xfrm>
        </p:spPr>
        <p:txBody>
          <a:bodyPr/>
          <a:lstStyle/>
          <a:p>
            <a:r>
              <a:rPr lang="en-GB" dirty="0"/>
              <a:t>Managing the strain at HV/EHV</a:t>
            </a:r>
          </a:p>
        </p:txBody>
      </p:sp>
      <p:pic>
        <p:nvPicPr>
          <p:cNvPr id="7" name="Picture 6">
            <a:extLst>
              <a:ext uri="{FF2B5EF4-FFF2-40B4-BE49-F238E27FC236}">
                <a16:creationId xmlns:a16="http://schemas.microsoft.com/office/drawing/2014/main" id="{82DA31D2-AE35-409E-816D-FE2F31A900CC}"/>
              </a:ext>
            </a:extLst>
          </p:cNvPr>
          <p:cNvPicPr/>
          <p:nvPr/>
        </p:nvPicPr>
        <p:blipFill>
          <a:blip r:embed="rId3" cstate="email">
            <a:extLst>
              <a:ext uri="{28A0092B-C50C-407E-A947-70E740481C1C}">
                <a14:useLocalDpi xmlns:a14="http://schemas.microsoft.com/office/drawing/2010/main"/>
              </a:ext>
            </a:extLst>
          </a:blip>
          <a:stretch>
            <a:fillRect/>
          </a:stretch>
        </p:blipFill>
        <p:spPr>
          <a:xfrm>
            <a:off x="1666296" y="1396927"/>
            <a:ext cx="10107182" cy="5371167"/>
          </a:xfrm>
          <a:prstGeom prst="rect">
            <a:avLst/>
          </a:prstGeom>
        </p:spPr>
      </p:pic>
    </p:spTree>
    <p:extLst>
      <p:ext uri="{BB962C8B-B14F-4D97-AF65-F5344CB8AC3E}">
        <p14:creationId xmlns:p14="http://schemas.microsoft.com/office/powerpoint/2010/main" val="339884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9D58-7392-46B2-8D5F-5E1BC9928FB8}"/>
              </a:ext>
            </a:extLst>
          </p:cNvPr>
          <p:cNvSpPr>
            <a:spLocks noGrp="1"/>
          </p:cNvSpPr>
          <p:nvPr>
            <p:ph type="ctrTitle"/>
          </p:nvPr>
        </p:nvSpPr>
        <p:spPr>
          <a:xfrm>
            <a:off x="8356036" y="71019"/>
            <a:ext cx="4865791" cy="1876877"/>
          </a:xfrm>
        </p:spPr>
        <p:txBody>
          <a:bodyPr vert="horz" wrap="square" lIns="100793" tIns="50397" rIns="100793" bIns="50397" numCol="1" rtlCol="0" anchor="ctr" anchorCtr="0" compatLnSpc="1">
            <a:prstTxWarp prst="textNoShape">
              <a:avLst/>
            </a:prstTxWarp>
            <a:normAutofit/>
          </a:bodyPr>
          <a:lstStyle/>
          <a:p>
            <a:pPr algn="ctr" eaLnBrk="1" hangingPunct="1">
              <a:lnSpc>
                <a:spcPct val="90000"/>
              </a:lnSpc>
            </a:pPr>
            <a:r>
              <a:rPr lang="en-US" sz="4850" dirty="0">
                <a:solidFill>
                  <a:schemeClr val="tx1"/>
                </a:solidFill>
              </a:rPr>
              <a:t>Managing the strain at LV</a:t>
            </a:r>
          </a:p>
        </p:txBody>
      </p:sp>
      <p:sp>
        <p:nvSpPr>
          <p:cNvPr id="101" name="Rectangle 88">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 y="99"/>
            <a:ext cx="8307403" cy="75594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90">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449" y="483493"/>
            <a:ext cx="7396541" cy="6615987"/>
          </a:xfrm>
          <a:prstGeom prst="rect">
            <a:avLst/>
          </a:prstGeom>
          <a:solidFill>
            <a:schemeClr val="bg1">
              <a:alpha val="40000"/>
            </a:schemeClr>
          </a:solidFill>
          <a:ln w="6350" cap="flat" cmpd="sng" algn="ctr">
            <a:noFill/>
            <a:prstDash val="solid"/>
          </a:ln>
          <a:effectLst>
            <a:softEdge rad="0"/>
          </a:effectLst>
        </p:spPr>
      </p:sp>
      <p:sp>
        <p:nvSpPr>
          <p:cNvPr id="103" name="Rectangle 92">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99" y="716600"/>
            <a:ext cx="3711635" cy="36000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94">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086" y="716600"/>
            <a:ext cx="3048656" cy="23552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96">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99" y="4506482"/>
            <a:ext cx="3711635" cy="2342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98">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086" y="3248592"/>
            <a:ext cx="3048656" cy="36000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79153B7-F1ED-4225-8AEB-AD137E59A0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698" y="4506482"/>
            <a:ext cx="3711635" cy="2336593"/>
          </a:xfrm>
          <a:prstGeom prst="rect">
            <a:avLst/>
          </a:prstGeom>
        </p:spPr>
      </p:pic>
      <p:sp>
        <p:nvSpPr>
          <p:cNvPr id="16" name="Subtitle 2">
            <a:extLst>
              <a:ext uri="{FF2B5EF4-FFF2-40B4-BE49-F238E27FC236}">
                <a16:creationId xmlns:a16="http://schemas.microsoft.com/office/drawing/2014/main" id="{90D07A59-D8F9-4977-8429-328A280DDDB6}"/>
              </a:ext>
            </a:extLst>
          </p:cNvPr>
          <p:cNvSpPr txBox="1">
            <a:spLocks/>
          </p:cNvSpPr>
          <p:nvPr/>
        </p:nvSpPr>
        <p:spPr bwMode="auto">
          <a:xfrm>
            <a:off x="4578086" y="1320582"/>
            <a:ext cx="3048657" cy="13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3" tIns="50397" rIns="100793" bIns="50397" numCol="1" rtlCol="0"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3399" b="0" kern="1200">
                <a:solidFill>
                  <a:schemeClr val="bg1"/>
                </a:solidFill>
                <a:latin typeface="+mn-lt"/>
                <a:ea typeface="+mn-ea"/>
                <a:cs typeface="+mn-cs"/>
              </a:defRPr>
            </a:lvl1pPr>
            <a:lvl2pPr marL="457203" indent="0" algn="ctr" rtl="0" eaLnBrk="0" fontAlgn="base" hangingPunct="0">
              <a:lnSpc>
                <a:spcPct val="90000"/>
              </a:lnSpc>
              <a:spcBef>
                <a:spcPts val="500"/>
              </a:spcBef>
              <a:spcAft>
                <a:spcPct val="0"/>
              </a:spcAft>
              <a:buFont typeface="Courier New" panose="02070309020205020404" pitchFamily="49" charset="0"/>
              <a:buNone/>
              <a:defRPr sz="2000" kern="1200">
                <a:solidFill>
                  <a:schemeClr val="tx2"/>
                </a:solidFill>
                <a:latin typeface="+mn-lt"/>
                <a:ea typeface="+mn-ea"/>
                <a:cs typeface="+mn-cs"/>
              </a:defRPr>
            </a:lvl2pPr>
            <a:lvl3pPr marL="914406"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10"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4pPr>
            <a:lvl5pPr marL="1828812"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5pPr>
            <a:lvl6pPr marL="2286015"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6pPr>
            <a:lvl7pPr marL="2743218"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7pPr>
            <a:lvl8pPr marL="3200421"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8pPr>
            <a:lvl9pPr marL="3657624"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9pPr>
          </a:lstStyle>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Digital Strategy</a:t>
            </a:r>
            <a:endPar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endParaRPr>
          </a:p>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endParaRPr>
          </a:p>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DSO Strategy</a:t>
            </a:r>
            <a:endPar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endParaRPr>
          </a:p>
          <a:p>
            <a:pPr marL="0" marR="0" lvl="0" indent="0" algn="l"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white"/>
              </a:solidFill>
              <a:effectLst/>
              <a:uLnTx/>
              <a:uFillTx/>
              <a:latin typeface="Calibri" panose="020F0502020204030204"/>
              <a:ea typeface="+mn-ea"/>
              <a:cs typeface="+mn-cs"/>
            </a:endParaRPr>
          </a:p>
          <a:p>
            <a:pPr marL="314984" marR="0" lvl="0" indent="0" algn="l" defTabSz="914406"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6"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Flip calendar">
            <a:extLst>
              <a:ext uri="{FF2B5EF4-FFF2-40B4-BE49-F238E27FC236}">
                <a16:creationId xmlns:a16="http://schemas.microsoft.com/office/drawing/2014/main" id="{8B4FB1DC-A6FF-4CC0-92EF-DC752334ECE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85110" y="1131983"/>
            <a:ext cx="2810094" cy="2810094"/>
          </a:xfrm>
          <a:prstGeom prst="rect">
            <a:avLst/>
          </a:prstGeom>
        </p:spPr>
      </p:pic>
      <p:sp>
        <p:nvSpPr>
          <p:cNvPr id="19" name="Subtitle 2">
            <a:extLst>
              <a:ext uri="{FF2B5EF4-FFF2-40B4-BE49-F238E27FC236}">
                <a16:creationId xmlns:a16="http://schemas.microsoft.com/office/drawing/2014/main" id="{218AD901-9C8A-4ACA-B95F-EF7FF4DBE17E}"/>
              </a:ext>
            </a:extLst>
          </p:cNvPr>
          <p:cNvSpPr txBox="1">
            <a:spLocks/>
          </p:cNvSpPr>
          <p:nvPr/>
        </p:nvSpPr>
        <p:spPr bwMode="auto">
          <a:xfrm>
            <a:off x="1930550" y="2666765"/>
            <a:ext cx="1319212" cy="81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3" tIns="50397" rIns="100793" bIns="50397" numCol="1" rtlCol="0"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3399" b="0" kern="1200">
                <a:solidFill>
                  <a:schemeClr val="bg1"/>
                </a:solidFill>
                <a:latin typeface="+mn-lt"/>
                <a:ea typeface="+mn-ea"/>
                <a:cs typeface="+mn-cs"/>
              </a:defRPr>
            </a:lvl1pPr>
            <a:lvl2pPr marL="457203" indent="0" algn="ctr" rtl="0" eaLnBrk="0" fontAlgn="base" hangingPunct="0">
              <a:lnSpc>
                <a:spcPct val="90000"/>
              </a:lnSpc>
              <a:spcBef>
                <a:spcPts val="500"/>
              </a:spcBef>
              <a:spcAft>
                <a:spcPct val="0"/>
              </a:spcAft>
              <a:buFont typeface="Courier New" panose="02070309020205020404" pitchFamily="49" charset="0"/>
              <a:buNone/>
              <a:defRPr sz="2000" kern="1200">
                <a:solidFill>
                  <a:schemeClr val="tx2"/>
                </a:solidFill>
                <a:latin typeface="+mn-lt"/>
                <a:ea typeface="+mn-ea"/>
                <a:cs typeface="+mn-cs"/>
              </a:defRPr>
            </a:lvl2pPr>
            <a:lvl3pPr marL="914406"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10"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4pPr>
            <a:lvl5pPr marL="1828812"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5pPr>
            <a:lvl6pPr marL="2286015"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6pPr>
            <a:lvl7pPr marL="2743218"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7pPr>
            <a:lvl8pPr marL="3200421"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8pPr>
            <a:lvl9pPr marL="3657624"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9pPr>
          </a:lstStyle>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002961"/>
                </a:solidFill>
                <a:effectLst/>
                <a:uLnTx/>
                <a:uFillTx/>
                <a:latin typeface="Calibri" panose="020F0502020204030204"/>
                <a:ea typeface="+mn-ea"/>
                <a:cs typeface="+mn-cs"/>
              </a:rPr>
              <a:t>March</a:t>
            </a:r>
            <a:endParaRPr kumimoji="0" lang="en-GB" sz="3600" b="1" i="0" u="none" strike="noStrike" kern="1200" cap="none" spc="0" normalizeH="0" baseline="0" noProof="0">
              <a:ln>
                <a:noFill/>
              </a:ln>
              <a:solidFill>
                <a:prstClr val="white"/>
              </a:solidFill>
              <a:effectLst/>
              <a:uLnTx/>
              <a:uFillTx/>
              <a:latin typeface="Calibri" panose="020F0502020204030204"/>
              <a:ea typeface="+mn-ea"/>
              <a:cs typeface="+mn-cs"/>
            </a:endParaRPr>
          </a:p>
          <a:p>
            <a:pPr marL="314984" marR="0" lvl="0" indent="0" algn="l" defTabSz="914406"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6"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ubtitle 2">
            <a:extLst>
              <a:ext uri="{FF2B5EF4-FFF2-40B4-BE49-F238E27FC236}">
                <a16:creationId xmlns:a16="http://schemas.microsoft.com/office/drawing/2014/main" id="{05FA5979-C608-493A-8BC4-A985D6401123}"/>
              </a:ext>
            </a:extLst>
          </p:cNvPr>
          <p:cNvSpPr txBox="1">
            <a:spLocks/>
          </p:cNvSpPr>
          <p:nvPr/>
        </p:nvSpPr>
        <p:spPr bwMode="auto">
          <a:xfrm>
            <a:off x="2239659" y="1760127"/>
            <a:ext cx="700996" cy="3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3" tIns="50397" rIns="100793" bIns="50397" numCol="1" rtlCol="0"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3399" b="0" kern="1200">
                <a:solidFill>
                  <a:schemeClr val="bg1"/>
                </a:solidFill>
                <a:latin typeface="+mn-lt"/>
                <a:ea typeface="+mn-ea"/>
                <a:cs typeface="+mn-cs"/>
              </a:defRPr>
            </a:lvl1pPr>
            <a:lvl2pPr marL="457203" indent="0" algn="ctr" rtl="0" eaLnBrk="0" fontAlgn="base" hangingPunct="0">
              <a:lnSpc>
                <a:spcPct val="90000"/>
              </a:lnSpc>
              <a:spcBef>
                <a:spcPts val="500"/>
              </a:spcBef>
              <a:spcAft>
                <a:spcPct val="0"/>
              </a:spcAft>
              <a:buFont typeface="Courier New" panose="02070309020205020404" pitchFamily="49" charset="0"/>
              <a:buNone/>
              <a:defRPr sz="2000" kern="1200">
                <a:solidFill>
                  <a:schemeClr val="tx2"/>
                </a:solidFill>
                <a:latin typeface="+mn-lt"/>
                <a:ea typeface="+mn-ea"/>
                <a:cs typeface="+mn-cs"/>
              </a:defRPr>
            </a:lvl2pPr>
            <a:lvl3pPr marL="914406"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10"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4pPr>
            <a:lvl5pPr marL="1828812"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5pPr>
            <a:lvl6pPr marL="2286015"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6pPr>
            <a:lvl7pPr marL="2743218"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7pPr>
            <a:lvl8pPr marL="3200421"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8pPr>
            <a:lvl9pPr marL="3657624"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9pPr>
          </a:lstStyle>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2020</a:t>
            </a:r>
          </a:p>
        </p:txBody>
      </p:sp>
      <p:pic>
        <p:nvPicPr>
          <p:cNvPr id="12" name="Graphic 11" descr="Customer review">
            <a:extLst>
              <a:ext uri="{FF2B5EF4-FFF2-40B4-BE49-F238E27FC236}">
                <a16:creationId xmlns:a16="http://schemas.microsoft.com/office/drawing/2014/main" id="{5C524614-E31A-4FC0-A86F-78BE880CCF0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57558" y="4069613"/>
            <a:ext cx="1914570" cy="1914570"/>
          </a:xfrm>
          <a:prstGeom prst="rect">
            <a:avLst/>
          </a:prstGeom>
        </p:spPr>
      </p:pic>
      <p:sp>
        <p:nvSpPr>
          <p:cNvPr id="17" name="Rectangle: Diagonal Corners Rounded 16">
            <a:extLst>
              <a:ext uri="{FF2B5EF4-FFF2-40B4-BE49-F238E27FC236}">
                <a16:creationId xmlns:a16="http://schemas.microsoft.com/office/drawing/2014/main" id="{7A852A5B-4C64-4463-B410-9FF85011B5C1}"/>
              </a:ext>
            </a:extLst>
          </p:cNvPr>
          <p:cNvSpPr/>
          <p:nvPr/>
        </p:nvSpPr>
        <p:spPr>
          <a:xfrm>
            <a:off x="8459256" y="2132288"/>
            <a:ext cx="4865790" cy="794307"/>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6">
              <a:defRPr/>
            </a:pPr>
            <a:r>
              <a:rPr lang="en-GB" sz="2400" dirty="0">
                <a:solidFill>
                  <a:prstClr val="white"/>
                </a:solidFill>
              </a:rPr>
              <a:t>Very different profile on LV network</a:t>
            </a:r>
          </a:p>
        </p:txBody>
      </p:sp>
      <p:sp>
        <p:nvSpPr>
          <p:cNvPr id="18" name="Rectangle: Diagonal Corners Rounded 17">
            <a:extLst>
              <a:ext uri="{FF2B5EF4-FFF2-40B4-BE49-F238E27FC236}">
                <a16:creationId xmlns:a16="http://schemas.microsoft.com/office/drawing/2014/main" id="{7708379B-E838-4561-A58B-390F9DEE8BB0}"/>
              </a:ext>
            </a:extLst>
          </p:cNvPr>
          <p:cNvSpPr/>
          <p:nvPr/>
        </p:nvSpPr>
        <p:spPr>
          <a:xfrm>
            <a:off x="8436462" y="3184606"/>
            <a:ext cx="4865790" cy="1305880"/>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solidFill>
                  <a:prstClr val="white"/>
                </a:solidFill>
              </a:rPr>
              <a:t>Much harder to forecast and manage the changing peaks in demand</a:t>
            </a:r>
          </a:p>
        </p:txBody>
      </p:sp>
      <p:sp>
        <p:nvSpPr>
          <p:cNvPr id="21" name="Rectangle: Diagonal Corners Rounded 20">
            <a:extLst>
              <a:ext uri="{FF2B5EF4-FFF2-40B4-BE49-F238E27FC236}">
                <a16:creationId xmlns:a16="http://schemas.microsoft.com/office/drawing/2014/main" id="{2B085622-B93C-4AC4-B04F-7AB700C9DE6E}"/>
              </a:ext>
            </a:extLst>
          </p:cNvPr>
          <p:cNvSpPr/>
          <p:nvPr/>
        </p:nvSpPr>
        <p:spPr>
          <a:xfrm>
            <a:off x="8425987" y="4687130"/>
            <a:ext cx="4865791" cy="1085434"/>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400" dirty="0">
                <a:solidFill>
                  <a:prstClr val="white"/>
                </a:solidFill>
              </a:rPr>
              <a:t>Creates need for new processes and tools to manage at a local-level</a:t>
            </a:r>
          </a:p>
        </p:txBody>
      </p:sp>
      <p:sp>
        <p:nvSpPr>
          <p:cNvPr id="3" name="Rectangle 2">
            <a:extLst>
              <a:ext uri="{FF2B5EF4-FFF2-40B4-BE49-F238E27FC236}">
                <a16:creationId xmlns:a16="http://schemas.microsoft.com/office/drawing/2014/main" id="{5EF22214-8F2D-4D23-B6EB-81516E52EFEB}"/>
              </a:ext>
            </a:extLst>
          </p:cNvPr>
          <p:cNvSpPr/>
          <p:nvPr/>
        </p:nvSpPr>
        <p:spPr>
          <a:xfrm>
            <a:off x="0" y="82891"/>
            <a:ext cx="8252817" cy="7339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id="{E613AD22-9486-49A9-B6DE-21A045459328}"/>
              </a:ext>
            </a:extLst>
          </p:cNvPr>
          <p:cNvGrpSpPr/>
          <p:nvPr/>
        </p:nvGrpSpPr>
        <p:grpSpPr>
          <a:xfrm>
            <a:off x="0" y="2240424"/>
            <a:ext cx="8233210" cy="3079427"/>
            <a:chOff x="5421380" y="2419957"/>
            <a:chExt cx="6583639" cy="2137643"/>
          </a:xfrm>
        </p:grpSpPr>
        <p:pic>
          <p:nvPicPr>
            <p:cNvPr id="24" name="Picture 23">
              <a:extLst>
                <a:ext uri="{FF2B5EF4-FFF2-40B4-BE49-F238E27FC236}">
                  <a16:creationId xmlns:a16="http://schemas.microsoft.com/office/drawing/2014/main" id="{53986DD2-91D6-4E7E-BA01-309E1113895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781600" y="2419957"/>
              <a:ext cx="6223419" cy="2137643"/>
            </a:xfrm>
            <a:prstGeom prst="rect">
              <a:avLst/>
            </a:prstGeom>
          </p:spPr>
        </p:pic>
        <p:pic>
          <p:nvPicPr>
            <p:cNvPr id="25" name="Picture 24">
              <a:extLst>
                <a:ext uri="{FF2B5EF4-FFF2-40B4-BE49-F238E27FC236}">
                  <a16:creationId xmlns:a16="http://schemas.microsoft.com/office/drawing/2014/main" id="{3CEDEAC6-391B-4EDB-98AE-092CB427AF1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421380" y="2419957"/>
              <a:ext cx="360220" cy="1769243"/>
            </a:xfrm>
            <a:prstGeom prst="rect">
              <a:avLst/>
            </a:prstGeom>
          </p:spPr>
        </p:pic>
      </p:grpSp>
      <p:sp>
        <p:nvSpPr>
          <p:cNvPr id="26" name="Rectangle 1">
            <a:extLst>
              <a:ext uri="{FF2B5EF4-FFF2-40B4-BE49-F238E27FC236}">
                <a16:creationId xmlns:a16="http://schemas.microsoft.com/office/drawing/2014/main" id="{2E3271AD-CAF5-4A8D-84B5-92DB213CA1FC}"/>
              </a:ext>
            </a:extLst>
          </p:cNvPr>
          <p:cNvSpPr>
            <a:spLocks noChangeArrowheads="1"/>
          </p:cNvSpPr>
          <p:nvPr/>
        </p:nvSpPr>
        <p:spPr bwMode="auto">
          <a:xfrm>
            <a:off x="2413618" y="1598334"/>
            <a:ext cx="4437932" cy="37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796" tIns="50398" rIns="100796" bIns="50398" numCol="1" anchor="ctr" anchorCtr="0" compatLnSpc="1">
            <a:prstTxWarp prst="textNoShape">
              <a:avLst/>
            </a:prstTxWarp>
            <a:spAutoFit/>
          </a:bodyPr>
          <a:lstStyle/>
          <a:p>
            <a:pPr algn="just" defTabSz="1007943" eaLnBrk="0" hangingPunct="0"/>
            <a:r>
              <a:rPr lang="en-GB" altLang="en-US" b="1" dirty="0">
                <a:solidFill>
                  <a:srgbClr val="004687"/>
                </a:solidFill>
                <a:latin typeface="Calibri" panose="020F0502020204030204"/>
                <a:ea typeface="+mj-ea"/>
                <a:cs typeface="+mj-cs"/>
              </a:rPr>
              <a:t>Daily demand – small group of customers</a:t>
            </a:r>
          </a:p>
        </p:txBody>
      </p:sp>
    </p:spTree>
    <p:extLst>
      <p:ext uri="{BB962C8B-B14F-4D97-AF65-F5344CB8AC3E}">
        <p14:creationId xmlns:p14="http://schemas.microsoft.com/office/powerpoint/2010/main" val="294706006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06" y="413360"/>
            <a:ext cx="9526385" cy="1816274"/>
          </a:xfrm>
        </p:spPr>
        <p:txBody>
          <a:bodyPr/>
          <a:lstStyle/>
          <a:p>
            <a:br>
              <a:rPr lang="en-GB" sz="3600" dirty="0"/>
            </a:br>
            <a:br>
              <a:rPr lang="en-GB" sz="4400" dirty="0"/>
            </a:br>
            <a:r>
              <a:rPr lang="en-GB" sz="4400" b="1" dirty="0">
                <a:solidFill>
                  <a:srgbClr val="004687"/>
                </a:solidFill>
              </a:rPr>
              <a:t>Our Approach </a:t>
            </a:r>
            <a:br>
              <a:rPr lang="en-GB" sz="3600" dirty="0"/>
            </a:br>
            <a:endParaRPr lang="en-GB" sz="3600" dirty="0">
              <a:solidFill>
                <a:schemeClr val="tx1">
                  <a:lumMod val="90000"/>
                  <a:lumOff val="10000"/>
                </a:schemeClr>
              </a:solidFill>
              <a:cs typeface="Calibri"/>
            </a:endParaRPr>
          </a:p>
        </p:txBody>
      </p:sp>
    </p:spTree>
    <p:extLst>
      <p:ext uri="{BB962C8B-B14F-4D97-AF65-F5344CB8AC3E}">
        <p14:creationId xmlns:p14="http://schemas.microsoft.com/office/powerpoint/2010/main" val="3017348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9D58-7392-46B2-8D5F-5E1BC9928FB8}"/>
              </a:ext>
            </a:extLst>
          </p:cNvPr>
          <p:cNvSpPr>
            <a:spLocks noGrp="1"/>
          </p:cNvSpPr>
          <p:nvPr>
            <p:ph type="ctrTitle"/>
          </p:nvPr>
        </p:nvSpPr>
        <p:spPr>
          <a:xfrm>
            <a:off x="8356036" y="82891"/>
            <a:ext cx="4865791" cy="1876877"/>
          </a:xfrm>
        </p:spPr>
        <p:txBody>
          <a:bodyPr vert="horz" wrap="square" lIns="100793" tIns="50397" rIns="100793" bIns="50397" numCol="1" rtlCol="0" anchor="ctr" anchorCtr="0" compatLnSpc="1">
            <a:prstTxWarp prst="textNoShape">
              <a:avLst/>
            </a:prstTxWarp>
            <a:normAutofit/>
          </a:bodyPr>
          <a:lstStyle/>
          <a:p>
            <a:pPr algn="ctr" eaLnBrk="1" hangingPunct="1">
              <a:lnSpc>
                <a:spcPct val="90000"/>
              </a:lnSpc>
            </a:pPr>
            <a:r>
              <a:rPr lang="en-US" sz="4850">
                <a:solidFill>
                  <a:schemeClr val="tx1"/>
                </a:solidFill>
              </a:rPr>
              <a:t>EV Strategy</a:t>
            </a:r>
          </a:p>
        </p:txBody>
      </p:sp>
      <p:sp>
        <p:nvSpPr>
          <p:cNvPr id="101" name="Rectangle 88">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 y="99"/>
            <a:ext cx="8307403" cy="75594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Rectangle 90">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449" y="483493"/>
            <a:ext cx="7396541" cy="6615987"/>
          </a:xfrm>
          <a:prstGeom prst="rect">
            <a:avLst/>
          </a:prstGeom>
          <a:solidFill>
            <a:schemeClr val="bg1">
              <a:alpha val="40000"/>
            </a:schemeClr>
          </a:solidFill>
          <a:ln w="6350" cap="flat" cmpd="sng" algn="ctr">
            <a:noFill/>
            <a:prstDash val="solid"/>
          </a:ln>
          <a:effectLst>
            <a:softEdge rad="0"/>
          </a:effectLst>
        </p:spPr>
      </p:sp>
      <p:sp>
        <p:nvSpPr>
          <p:cNvPr id="103" name="Rectangle 92">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99" y="716600"/>
            <a:ext cx="3711635" cy="36000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94">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086" y="716600"/>
            <a:ext cx="3048656" cy="23552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96">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99" y="4506482"/>
            <a:ext cx="3711635" cy="2342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Rectangle 98">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086" y="3248592"/>
            <a:ext cx="3048656" cy="36000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07950" rtl="0" eaLnBrk="1" fontAlgn="auto" latinLnBrk="0" hangingPunct="1">
              <a:lnSpc>
                <a:spcPct val="100000"/>
              </a:lnSpc>
              <a:spcBef>
                <a:spcPts val="0"/>
              </a:spcBef>
              <a:spcAft>
                <a:spcPts val="0"/>
              </a:spcAft>
              <a:buClrTx/>
              <a:buSzTx/>
              <a:buFontTx/>
              <a:buNone/>
              <a:tabLst/>
              <a:defRPr/>
            </a:pPr>
            <a:endParaRPr kumimoji="0" lang="en-US" sz="1984"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79153B7-F1ED-4225-8AEB-AD137E59A0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698" y="4506482"/>
            <a:ext cx="3711635" cy="2336593"/>
          </a:xfrm>
          <a:prstGeom prst="rect">
            <a:avLst/>
          </a:prstGeom>
        </p:spPr>
      </p:pic>
      <p:sp>
        <p:nvSpPr>
          <p:cNvPr id="16" name="Subtitle 2">
            <a:extLst>
              <a:ext uri="{FF2B5EF4-FFF2-40B4-BE49-F238E27FC236}">
                <a16:creationId xmlns:a16="http://schemas.microsoft.com/office/drawing/2014/main" id="{90D07A59-D8F9-4977-8429-328A280DDDB6}"/>
              </a:ext>
            </a:extLst>
          </p:cNvPr>
          <p:cNvSpPr txBox="1">
            <a:spLocks/>
          </p:cNvSpPr>
          <p:nvPr/>
        </p:nvSpPr>
        <p:spPr bwMode="auto">
          <a:xfrm>
            <a:off x="4578086" y="1320582"/>
            <a:ext cx="3048657" cy="13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3" tIns="50397" rIns="100793" bIns="50397" numCol="1" rtlCol="0"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3399" b="0" kern="1200">
                <a:solidFill>
                  <a:schemeClr val="bg1"/>
                </a:solidFill>
                <a:latin typeface="+mn-lt"/>
                <a:ea typeface="+mn-ea"/>
                <a:cs typeface="+mn-cs"/>
              </a:defRPr>
            </a:lvl1pPr>
            <a:lvl2pPr marL="457203" indent="0" algn="ctr" rtl="0" eaLnBrk="0" fontAlgn="base" hangingPunct="0">
              <a:lnSpc>
                <a:spcPct val="90000"/>
              </a:lnSpc>
              <a:spcBef>
                <a:spcPts val="500"/>
              </a:spcBef>
              <a:spcAft>
                <a:spcPct val="0"/>
              </a:spcAft>
              <a:buFont typeface="Courier New" panose="02070309020205020404" pitchFamily="49" charset="0"/>
              <a:buNone/>
              <a:defRPr sz="2000" kern="1200">
                <a:solidFill>
                  <a:schemeClr val="tx2"/>
                </a:solidFill>
                <a:latin typeface="+mn-lt"/>
                <a:ea typeface="+mn-ea"/>
                <a:cs typeface="+mn-cs"/>
              </a:defRPr>
            </a:lvl2pPr>
            <a:lvl3pPr marL="914406"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10"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4pPr>
            <a:lvl5pPr marL="1828812"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5pPr>
            <a:lvl6pPr marL="2286015"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6pPr>
            <a:lvl7pPr marL="2743218"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7pPr>
            <a:lvl8pPr marL="3200421"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8pPr>
            <a:lvl9pPr marL="3657624"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9pPr>
          </a:lstStyle>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Digital Strategy</a:t>
            </a:r>
            <a:endPar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endParaRPr>
          </a:p>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endParaRPr>
          </a:p>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DSO Strategy</a:t>
            </a:r>
            <a:endParaRPr kumimoji="0" lang="en-GB" sz="2400" b="1" i="0" u="none" strike="noStrike" kern="1200" cap="none" spc="0" normalizeH="0" baseline="0" noProof="0">
              <a:ln>
                <a:noFill/>
              </a:ln>
              <a:solidFill>
                <a:srgbClr val="002961"/>
              </a:solidFill>
              <a:effectLst/>
              <a:uLnTx/>
              <a:uFillTx/>
              <a:latin typeface="Calibri" panose="020F0502020204030204"/>
              <a:ea typeface="+mn-ea"/>
              <a:cs typeface="+mn-cs"/>
            </a:endParaRPr>
          </a:p>
          <a:p>
            <a:pPr marL="0" marR="0" lvl="0" indent="0" algn="l"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white"/>
              </a:solidFill>
              <a:effectLst/>
              <a:uLnTx/>
              <a:uFillTx/>
              <a:latin typeface="Calibri" panose="020F0502020204030204"/>
              <a:ea typeface="+mn-ea"/>
              <a:cs typeface="+mn-cs"/>
            </a:endParaRPr>
          </a:p>
          <a:p>
            <a:pPr marL="314984" marR="0" lvl="0" indent="0" algn="l" defTabSz="914406"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6"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400" b="1"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Flip calendar">
            <a:extLst>
              <a:ext uri="{FF2B5EF4-FFF2-40B4-BE49-F238E27FC236}">
                <a16:creationId xmlns:a16="http://schemas.microsoft.com/office/drawing/2014/main" id="{8B4FB1DC-A6FF-4CC0-92EF-DC752334ECE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85110" y="1131983"/>
            <a:ext cx="2810094" cy="2810094"/>
          </a:xfrm>
          <a:prstGeom prst="rect">
            <a:avLst/>
          </a:prstGeom>
        </p:spPr>
      </p:pic>
      <p:sp>
        <p:nvSpPr>
          <p:cNvPr id="19" name="Subtitle 2">
            <a:extLst>
              <a:ext uri="{FF2B5EF4-FFF2-40B4-BE49-F238E27FC236}">
                <a16:creationId xmlns:a16="http://schemas.microsoft.com/office/drawing/2014/main" id="{218AD901-9C8A-4ACA-B95F-EF7FF4DBE17E}"/>
              </a:ext>
            </a:extLst>
          </p:cNvPr>
          <p:cNvSpPr txBox="1">
            <a:spLocks/>
          </p:cNvSpPr>
          <p:nvPr/>
        </p:nvSpPr>
        <p:spPr bwMode="auto">
          <a:xfrm>
            <a:off x="1930550" y="2666765"/>
            <a:ext cx="1319212" cy="81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3" tIns="50397" rIns="100793" bIns="50397" numCol="1" rtlCol="0"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3399" b="0" kern="1200">
                <a:solidFill>
                  <a:schemeClr val="bg1"/>
                </a:solidFill>
                <a:latin typeface="+mn-lt"/>
                <a:ea typeface="+mn-ea"/>
                <a:cs typeface="+mn-cs"/>
              </a:defRPr>
            </a:lvl1pPr>
            <a:lvl2pPr marL="457203" indent="0" algn="ctr" rtl="0" eaLnBrk="0" fontAlgn="base" hangingPunct="0">
              <a:lnSpc>
                <a:spcPct val="90000"/>
              </a:lnSpc>
              <a:spcBef>
                <a:spcPts val="500"/>
              </a:spcBef>
              <a:spcAft>
                <a:spcPct val="0"/>
              </a:spcAft>
              <a:buFont typeface="Courier New" panose="02070309020205020404" pitchFamily="49" charset="0"/>
              <a:buNone/>
              <a:defRPr sz="2000" kern="1200">
                <a:solidFill>
                  <a:schemeClr val="tx2"/>
                </a:solidFill>
                <a:latin typeface="+mn-lt"/>
                <a:ea typeface="+mn-ea"/>
                <a:cs typeface="+mn-cs"/>
              </a:defRPr>
            </a:lvl2pPr>
            <a:lvl3pPr marL="914406"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10"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4pPr>
            <a:lvl5pPr marL="1828812"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5pPr>
            <a:lvl6pPr marL="2286015"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6pPr>
            <a:lvl7pPr marL="2743218"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7pPr>
            <a:lvl8pPr marL="3200421"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8pPr>
            <a:lvl9pPr marL="3657624"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9pPr>
          </a:lstStyle>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2800" b="1" i="0" u="none" strike="noStrike" kern="1200" cap="none" spc="0" normalizeH="0" baseline="0" noProof="0">
                <a:ln>
                  <a:noFill/>
                </a:ln>
                <a:solidFill>
                  <a:srgbClr val="002961"/>
                </a:solidFill>
                <a:effectLst/>
                <a:uLnTx/>
                <a:uFillTx/>
                <a:latin typeface="Calibri" panose="020F0502020204030204"/>
                <a:ea typeface="+mn-ea"/>
                <a:cs typeface="+mn-cs"/>
              </a:rPr>
              <a:t>March</a:t>
            </a:r>
            <a:endParaRPr kumimoji="0" lang="en-GB" sz="3600" b="1" i="0" u="none" strike="noStrike" kern="1200" cap="none" spc="0" normalizeH="0" baseline="0" noProof="0">
              <a:ln>
                <a:noFill/>
              </a:ln>
              <a:solidFill>
                <a:prstClr val="white"/>
              </a:solidFill>
              <a:effectLst/>
              <a:uLnTx/>
              <a:uFillTx/>
              <a:latin typeface="Calibri" panose="020F0502020204030204"/>
              <a:ea typeface="+mn-ea"/>
              <a:cs typeface="+mn-cs"/>
            </a:endParaRPr>
          </a:p>
          <a:p>
            <a:pPr marL="314984" marR="0" lvl="0" indent="0" algn="l" defTabSz="914406"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8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6"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ubtitle 2">
            <a:extLst>
              <a:ext uri="{FF2B5EF4-FFF2-40B4-BE49-F238E27FC236}">
                <a16:creationId xmlns:a16="http://schemas.microsoft.com/office/drawing/2014/main" id="{05FA5979-C608-493A-8BC4-A985D6401123}"/>
              </a:ext>
            </a:extLst>
          </p:cNvPr>
          <p:cNvSpPr txBox="1">
            <a:spLocks/>
          </p:cNvSpPr>
          <p:nvPr/>
        </p:nvSpPr>
        <p:spPr bwMode="auto">
          <a:xfrm>
            <a:off x="2239659" y="1760127"/>
            <a:ext cx="700996" cy="3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93" tIns="50397" rIns="100793" bIns="50397" numCol="1" rtlCol="0"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3399" b="0" kern="1200">
                <a:solidFill>
                  <a:schemeClr val="bg1"/>
                </a:solidFill>
                <a:latin typeface="+mn-lt"/>
                <a:ea typeface="+mn-ea"/>
                <a:cs typeface="+mn-cs"/>
              </a:defRPr>
            </a:lvl1pPr>
            <a:lvl2pPr marL="457203" indent="0" algn="ctr" rtl="0" eaLnBrk="0" fontAlgn="base" hangingPunct="0">
              <a:lnSpc>
                <a:spcPct val="90000"/>
              </a:lnSpc>
              <a:spcBef>
                <a:spcPts val="500"/>
              </a:spcBef>
              <a:spcAft>
                <a:spcPct val="0"/>
              </a:spcAft>
              <a:buFont typeface="Courier New" panose="02070309020205020404" pitchFamily="49" charset="0"/>
              <a:buNone/>
              <a:defRPr sz="2000" kern="1200">
                <a:solidFill>
                  <a:schemeClr val="tx2"/>
                </a:solidFill>
                <a:latin typeface="+mn-lt"/>
                <a:ea typeface="+mn-ea"/>
                <a:cs typeface="+mn-cs"/>
              </a:defRPr>
            </a:lvl2pPr>
            <a:lvl3pPr marL="914406"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10"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4pPr>
            <a:lvl5pPr marL="1828812" indent="0" algn="ctr" rtl="0" eaLnBrk="0" fontAlgn="base" hangingPunct="0">
              <a:lnSpc>
                <a:spcPct val="90000"/>
              </a:lnSpc>
              <a:spcBef>
                <a:spcPts val="500"/>
              </a:spcBef>
              <a:spcAft>
                <a:spcPct val="0"/>
              </a:spcAft>
              <a:buFont typeface="Arial" panose="020B0604020202020204" pitchFamily="34" charset="0"/>
              <a:buNone/>
              <a:defRPr sz="1601" kern="1200">
                <a:solidFill>
                  <a:schemeClr val="tx1"/>
                </a:solidFill>
                <a:latin typeface="+mn-lt"/>
                <a:ea typeface="+mn-ea"/>
                <a:cs typeface="+mn-cs"/>
              </a:defRPr>
            </a:lvl5pPr>
            <a:lvl6pPr marL="2286015"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6pPr>
            <a:lvl7pPr marL="2743218"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7pPr>
            <a:lvl8pPr marL="3200421"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8pPr>
            <a:lvl9pPr marL="3657624" indent="0" algn="ctr" defTabSz="914406" rtl="0" eaLnBrk="1" latinLnBrk="0" hangingPunct="1">
              <a:lnSpc>
                <a:spcPct val="90000"/>
              </a:lnSpc>
              <a:spcBef>
                <a:spcPts val="500"/>
              </a:spcBef>
              <a:buFont typeface="Arial" panose="020B0604020202020204" pitchFamily="34" charset="0"/>
              <a:buNone/>
              <a:defRPr sz="1601" kern="1200">
                <a:solidFill>
                  <a:schemeClr val="tx1"/>
                </a:solidFill>
                <a:latin typeface="+mn-lt"/>
                <a:ea typeface="+mn-ea"/>
                <a:cs typeface="+mn-cs"/>
              </a:defRPr>
            </a:lvl9pPr>
          </a:lstStyle>
          <a:p>
            <a:pPr marL="0" marR="0" lvl="0" indent="0" algn="ctr" defTabSz="914406"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2020</a:t>
            </a:r>
          </a:p>
        </p:txBody>
      </p:sp>
      <p:pic>
        <p:nvPicPr>
          <p:cNvPr id="12" name="Graphic 11" descr="Customer review">
            <a:extLst>
              <a:ext uri="{FF2B5EF4-FFF2-40B4-BE49-F238E27FC236}">
                <a16:creationId xmlns:a16="http://schemas.microsoft.com/office/drawing/2014/main" id="{5C524614-E31A-4FC0-A86F-78BE880CCF0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57558" y="4069613"/>
            <a:ext cx="1914570" cy="1914570"/>
          </a:xfrm>
          <a:prstGeom prst="rect">
            <a:avLst/>
          </a:prstGeom>
        </p:spPr>
      </p:pic>
      <p:sp>
        <p:nvSpPr>
          <p:cNvPr id="17" name="Rectangle: Diagonal Corners Rounded 16">
            <a:extLst>
              <a:ext uri="{FF2B5EF4-FFF2-40B4-BE49-F238E27FC236}">
                <a16:creationId xmlns:a16="http://schemas.microsoft.com/office/drawing/2014/main" id="{7A852A5B-4C64-4463-B410-9FF85011B5C1}"/>
              </a:ext>
            </a:extLst>
          </p:cNvPr>
          <p:cNvSpPr/>
          <p:nvPr/>
        </p:nvSpPr>
        <p:spPr>
          <a:xfrm>
            <a:off x="8459256" y="1514771"/>
            <a:ext cx="4865790" cy="794307"/>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6"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Calibri" panose="020F0502020204030204"/>
                <a:ea typeface="+mn-ea"/>
                <a:cs typeface="+mn-cs"/>
              </a:rPr>
              <a:t>Launched March 2020</a:t>
            </a:r>
          </a:p>
        </p:txBody>
      </p:sp>
      <p:sp>
        <p:nvSpPr>
          <p:cNvPr id="18" name="Rectangle: Diagonal Corners Rounded 17">
            <a:extLst>
              <a:ext uri="{FF2B5EF4-FFF2-40B4-BE49-F238E27FC236}">
                <a16:creationId xmlns:a16="http://schemas.microsoft.com/office/drawing/2014/main" id="{7708379B-E838-4561-A58B-390F9DEE8BB0}"/>
              </a:ext>
            </a:extLst>
          </p:cNvPr>
          <p:cNvSpPr/>
          <p:nvPr/>
        </p:nvSpPr>
        <p:spPr>
          <a:xfrm>
            <a:off x="8436462" y="2567089"/>
            <a:ext cx="4865790" cy="1305880"/>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Developed using stakeholder engagement, innovation and future vision</a:t>
            </a:r>
          </a:p>
        </p:txBody>
      </p:sp>
      <p:sp>
        <p:nvSpPr>
          <p:cNvPr id="21" name="Rectangle: Diagonal Corners Rounded 20">
            <a:extLst>
              <a:ext uri="{FF2B5EF4-FFF2-40B4-BE49-F238E27FC236}">
                <a16:creationId xmlns:a16="http://schemas.microsoft.com/office/drawing/2014/main" id="{2B085622-B93C-4AC4-B04F-7AB700C9DE6E}"/>
              </a:ext>
            </a:extLst>
          </p:cNvPr>
          <p:cNvSpPr/>
          <p:nvPr/>
        </p:nvSpPr>
        <p:spPr>
          <a:xfrm>
            <a:off x="8425987" y="4069613"/>
            <a:ext cx="4865791" cy="1085434"/>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Builds on sister documents, Digital Strategy &amp; DSO Strategy</a:t>
            </a:r>
          </a:p>
        </p:txBody>
      </p:sp>
      <p:sp>
        <p:nvSpPr>
          <p:cNvPr id="22" name="Rectangle: Diagonal Corners Rounded 21">
            <a:extLst>
              <a:ext uri="{FF2B5EF4-FFF2-40B4-BE49-F238E27FC236}">
                <a16:creationId xmlns:a16="http://schemas.microsoft.com/office/drawing/2014/main" id="{1B3AE340-BE75-48C7-BEE0-284B46421949}"/>
              </a:ext>
            </a:extLst>
          </p:cNvPr>
          <p:cNvSpPr/>
          <p:nvPr/>
        </p:nvSpPr>
        <p:spPr>
          <a:xfrm>
            <a:off x="8425986" y="5342838"/>
            <a:ext cx="4865791" cy="1085434"/>
          </a:xfrm>
          <a:prstGeom prst="round2DiagRect">
            <a:avLst>
              <a:gd name="adj1" fmla="val 16667"/>
              <a:gd name="adj2" fmla="val 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rPr>
              <a:t>Is focused on our stakeholders’ experience</a:t>
            </a:r>
          </a:p>
        </p:txBody>
      </p:sp>
    </p:spTree>
    <p:extLst>
      <p:ext uri="{BB962C8B-B14F-4D97-AF65-F5344CB8AC3E}">
        <p14:creationId xmlns:p14="http://schemas.microsoft.com/office/powerpoint/2010/main" val="184545760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Custom 1">
      <a:dk1>
        <a:srgbClr val="002961"/>
      </a:dk1>
      <a:lt1>
        <a:sysClr val="window" lastClr="FFFFFF"/>
      </a:lt1>
      <a:dk2>
        <a:srgbClr val="004687"/>
      </a:dk2>
      <a:lt2>
        <a:srgbClr val="94969A"/>
      </a:lt2>
      <a:accent1>
        <a:srgbClr val="A0C6E9"/>
      </a:accent1>
      <a:accent2>
        <a:srgbClr val="E3E3E5"/>
      </a:accent2>
      <a:accent3>
        <a:srgbClr val="004B1C"/>
      </a:accent3>
      <a:accent4>
        <a:srgbClr val="469638"/>
      </a:accent4>
      <a:accent5>
        <a:srgbClr val="7DC242"/>
      </a:accent5>
      <a:accent6>
        <a:srgbClr val="B2D235"/>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E9E8A381E5343B338437A0FF9F91E" ma:contentTypeVersion="14" ma:contentTypeDescription="Create a new document." ma:contentTypeScope="" ma:versionID="37551c4945028ebcafff8eaa06952d8b">
  <xsd:schema xmlns:xsd="http://www.w3.org/2001/XMLSchema" xmlns:xs="http://www.w3.org/2001/XMLSchema" xmlns:p="http://schemas.microsoft.com/office/2006/metadata/properties" xmlns:ns3="1fa11290-0076-4f35-89b6-1d3c97e5cd36" xmlns:ns4="ff9207e7-8a41-4410-8b65-813cdd6e2534" targetNamespace="http://schemas.microsoft.com/office/2006/metadata/properties" ma:root="true" ma:fieldsID="cc7a24b199ad104a2d4c2ebb926a0a01" ns3:_="" ns4:_="">
    <xsd:import namespace="1fa11290-0076-4f35-89b6-1d3c97e5cd36"/>
    <xsd:import namespace="ff9207e7-8a41-4410-8b65-813cdd6e253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a11290-0076-4f35-89b6-1d3c97e5c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9207e7-8a41-4410-8b65-813cdd6e25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706ECD-81E6-4192-9D99-8B93BBBF93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a11290-0076-4f35-89b6-1d3c97e5cd36"/>
    <ds:schemaRef ds:uri="ff9207e7-8a41-4410-8b65-813cdd6e25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BA871A-0B6E-4CE9-A433-A39C68E13427}">
  <ds:schemaRefs>
    <ds:schemaRef ds:uri="http://purl.org/dc/elements/1.1/"/>
    <ds:schemaRef ds:uri="http://schemas.microsoft.com/office/2006/documentManagement/types"/>
    <ds:schemaRef ds:uri="1fa11290-0076-4f35-89b6-1d3c97e5cd36"/>
    <ds:schemaRef ds:uri="http://www.w3.org/XML/1998/namespace"/>
    <ds:schemaRef ds:uri="http://schemas.microsoft.com/office/infopath/2007/PartnerControls"/>
    <ds:schemaRef ds:uri="http://schemas.microsoft.com/office/2006/metadata/properties"/>
    <ds:schemaRef ds:uri="http://purl.org/dc/terms/"/>
    <ds:schemaRef ds:uri="http://schemas.openxmlformats.org/package/2006/metadata/core-properties"/>
    <ds:schemaRef ds:uri="ff9207e7-8a41-4410-8b65-813cdd6e2534"/>
    <ds:schemaRef ds:uri="http://purl.org/dc/dcmitype/"/>
  </ds:schemaRefs>
</ds:datastoreItem>
</file>

<file path=customXml/itemProps3.xml><?xml version="1.0" encoding="utf-8"?>
<ds:datastoreItem xmlns:ds="http://schemas.openxmlformats.org/officeDocument/2006/customXml" ds:itemID="{B4AC831D-3A97-4552-8A1C-22EA2BEF9D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1031</TotalTime>
  <Words>2370</Words>
  <Application>Microsoft Office PowerPoint</Application>
  <PresentationFormat>Custom</PresentationFormat>
  <Paragraphs>356</Paragraphs>
  <Slides>25</Slides>
  <Notes>23</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25</vt:i4>
      </vt:variant>
    </vt:vector>
  </HeadingPairs>
  <TitlesOfParts>
    <vt:vector size="43" baseType="lpstr">
      <vt:lpstr>Arial</vt:lpstr>
      <vt:lpstr>Arial Nova</vt:lpstr>
      <vt:lpstr>Calibri</vt:lpstr>
      <vt:lpstr>Calibri Light</vt:lpstr>
      <vt:lpstr>Courier New</vt:lpstr>
      <vt:lpstr>Times New Roman</vt:lpstr>
      <vt:lpstr>Custom Design</vt:lpstr>
      <vt:lpstr>1_Custom Design</vt:lpstr>
      <vt:lpstr>2_Custom Design</vt:lpstr>
      <vt:lpstr>3_Custom Design</vt:lpstr>
      <vt:lpstr>6_Custom Design</vt:lpstr>
      <vt:lpstr>4_Custom Design</vt:lpstr>
      <vt:lpstr>5_Custom Design</vt:lpstr>
      <vt:lpstr>7_Custom Design</vt:lpstr>
      <vt:lpstr>8_Custom Design</vt:lpstr>
      <vt:lpstr>9_Custom Design</vt:lpstr>
      <vt:lpstr>10_Custom Design</vt:lpstr>
      <vt:lpstr>Office Theme</vt:lpstr>
      <vt:lpstr>Impact of Low Carbon Technologies on networks  Frank Clifton   </vt:lpstr>
      <vt:lpstr>PowerPoint Presentation</vt:lpstr>
      <vt:lpstr>  Challenges </vt:lpstr>
      <vt:lpstr>PowerPoint Presentation</vt:lpstr>
      <vt:lpstr>Network impact</vt:lpstr>
      <vt:lpstr>Managing the strain at HV/EHV</vt:lpstr>
      <vt:lpstr>Managing the strain at LV</vt:lpstr>
      <vt:lpstr>  Our Approach  </vt:lpstr>
      <vt:lpstr>EV Strategy</vt:lpstr>
      <vt:lpstr>Our strategic approach</vt:lpstr>
      <vt:lpstr>LV network monitoring</vt:lpstr>
      <vt:lpstr>  High granularity LCT uptake projections  </vt:lpstr>
      <vt:lpstr>The requirements</vt:lpstr>
      <vt:lpstr>PowerPoint Presentation</vt:lpstr>
      <vt:lpstr>PowerPoint Presentation</vt:lpstr>
      <vt:lpstr>PowerPoint Presentation</vt:lpstr>
      <vt:lpstr>  Network impact analysis  </vt:lpstr>
      <vt:lpstr>Datasets</vt:lpstr>
      <vt:lpstr>HV feeder view</vt:lpstr>
      <vt:lpstr>Aggregated yearly views</vt:lpstr>
      <vt:lpstr>Secondary substation views</vt:lpstr>
      <vt:lpstr>SSEN Green Recovery Projects</vt:lpstr>
      <vt:lpstr>PowerPoint Presentation</vt:lpstr>
      <vt:lpstr>   Q&amp;A</vt:lpstr>
      <vt:lpstr> Thank you  Connect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SSEN is preparing to support the journey to net zero  Forecasting EV, HP and solar PV uptake</dc:title>
  <dc:creator>Hartshorn, Richard</dc:creator>
  <cp:lastModifiedBy>Sophie Mccaffrey</cp:lastModifiedBy>
  <cp:revision>5</cp:revision>
  <dcterms:created xsi:type="dcterms:W3CDTF">2020-07-10T13:07:14Z</dcterms:created>
  <dcterms:modified xsi:type="dcterms:W3CDTF">2021-11-08T15:02:54Z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0x010100E21E9E8A381E5343B338437A0FF9F91E</vt:lpwstr>
  </property>
</Properties>
</file>