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56" r:id="rId4"/>
  </p:sldMasterIdLst>
  <p:notesMasterIdLst>
    <p:notesMasterId r:id="rId24"/>
  </p:notesMasterIdLst>
  <p:sldIdLst>
    <p:sldId id="724" r:id="rId5"/>
    <p:sldId id="781" r:id="rId6"/>
    <p:sldId id="831" r:id="rId7"/>
    <p:sldId id="832" r:id="rId8"/>
    <p:sldId id="836" r:id="rId9"/>
    <p:sldId id="778" r:id="rId10"/>
    <p:sldId id="770" r:id="rId11"/>
    <p:sldId id="828" r:id="rId12"/>
    <p:sldId id="821" r:id="rId13"/>
    <p:sldId id="833" r:id="rId14"/>
    <p:sldId id="827" r:id="rId15"/>
    <p:sldId id="837" r:id="rId16"/>
    <p:sldId id="834" r:id="rId17"/>
    <p:sldId id="819" r:id="rId18"/>
    <p:sldId id="839" r:id="rId19"/>
    <p:sldId id="835" r:id="rId20"/>
    <p:sldId id="841" r:id="rId21"/>
    <p:sldId id="842" r:id="rId22"/>
    <p:sldId id="73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Blakeman" initials="PB" lastIdx="11" clrIdx="0">
    <p:extLst>
      <p:ext uri="{19B8F6BF-5375-455C-9EA6-DF929625EA0E}">
        <p15:presenceInfo xmlns:p15="http://schemas.microsoft.com/office/powerpoint/2012/main" userId="Paul Blakeman" providerId="None"/>
      </p:ext>
    </p:extLst>
  </p:cmAuthor>
  <p:cmAuthor id="2" name="Kate Palmer" initials="KP" lastIdx="10" clrIdx="1">
    <p:extLst>
      <p:ext uri="{19B8F6BF-5375-455C-9EA6-DF929625EA0E}">
        <p15:presenceInfo xmlns:p15="http://schemas.microsoft.com/office/powerpoint/2012/main" userId="Kate Palmer" providerId="None"/>
      </p:ext>
    </p:extLst>
  </p:cmAuthor>
  <p:cmAuthor id="3" name="Paul Blakeman" initials="PB [2]" lastIdx="1" clrIdx="2">
    <p:extLst>
      <p:ext uri="{19B8F6BF-5375-455C-9EA6-DF929625EA0E}">
        <p15:presenceInfo xmlns:p15="http://schemas.microsoft.com/office/powerpoint/2012/main" userId="S::paul.blakeman@urbanforesight.org::036be77a-4964-40b3-be7e-84d17160cb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1252"/>
    <a:srgbClr val="C6B0EE"/>
    <a:srgbClr val="F63D4A"/>
    <a:srgbClr val="DF0A52"/>
    <a:srgbClr val="DB0052"/>
    <a:srgbClr val="00483C"/>
    <a:srgbClr val="000000"/>
    <a:srgbClr val="FB4846"/>
    <a:srgbClr val="E61A51"/>
    <a:srgbClr val="EF2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D40E7-9CF8-D94D-B576-57D38595A0D3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B4A36-2106-4A42-80F0-35C38413B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22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B4A36-2106-4A42-80F0-35C38413B6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43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B4A36-2106-4A42-80F0-35C38413B6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13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5B4A36-2106-4A42-80F0-35C38413B6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306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B4A36-2106-4A42-80F0-35C38413B6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4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B4A36-2106-4A42-80F0-35C38413B6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92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B4A36-2106-4A42-80F0-35C38413B6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18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B4A36-2106-4A42-80F0-35C38413B6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0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B4A36-2106-4A42-80F0-35C38413B6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32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Discuss how this is a collaboration project between HEV TCP and EVI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B4A36-2106-4A42-80F0-35C38413B6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43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B4A36-2106-4A42-80F0-35C38413B6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65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Icons?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5B4A36-2106-4A42-80F0-35C38413B6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829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Icons?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5B4A36-2106-4A42-80F0-35C38413B6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840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B4A36-2106-4A42-80F0-35C38413B6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9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B4A36-2106-4A42-80F0-35C38413B6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1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2E66BDF-BB58-4D0E-BAEE-79E879E8E6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2350" y="5481638"/>
            <a:ext cx="1728788" cy="618724"/>
          </a:xfrm>
          <a:prstGeom prst="rect">
            <a:avLst/>
          </a:prstGeom>
        </p:spPr>
      </p:pic>
      <p:sp>
        <p:nvSpPr>
          <p:cNvPr id="4" name="Title Placeholder 164">
            <a:extLst>
              <a:ext uri="{FF2B5EF4-FFF2-40B4-BE49-F238E27FC236}">
                <a16:creationId xmlns:a16="http://schemas.microsoft.com/office/drawing/2014/main" id="{8DB14C2F-5F17-48D2-92CB-5493FD68F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520825"/>
            <a:ext cx="7380287" cy="28082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E4CC4D-D966-4298-8570-E98D24148352}"/>
              </a:ext>
            </a:extLst>
          </p:cNvPr>
          <p:cNvCxnSpPr>
            <a:cxnSpLocks/>
          </p:cNvCxnSpPr>
          <p:nvPr userDrawn="1"/>
        </p:nvCxnSpPr>
        <p:spPr>
          <a:xfrm>
            <a:off x="515938" y="5408762"/>
            <a:ext cx="792162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3F40A2B-408C-439D-AC46-56D4378F46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7" y="549274"/>
            <a:ext cx="7380287" cy="7921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[SUBHEAD]</a:t>
            </a:r>
            <a:endParaRPr lang="en-GB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F9BA257-DCBD-4D6B-A702-D769E1A6AB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5020574"/>
            <a:ext cx="7380287" cy="31660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8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[DATE]</a:t>
            </a:r>
            <a:endParaRPr lang="en-GB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C3FC015-4232-4BD8-B166-BC9CEFE437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8727" y="5490264"/>
            <a:ext cx="7380287" cy="31660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8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r>
              <a:rPr lang="en-US" sz="1800" kern="0">
                <a:solidFill>
                  <a:schemeClr val="accent6"/>
                </a:solidFill>
              </a:rPr>
              <a:t>Prepared for</a:t>
            </a:r>
          </a:p>
          <a:p>
            <a:r>
              <a:rPr lang="en-US" sz="1800" kern="0">
                <a:solidFill>
                  <a:schemeClr val="accent6"/>
                </a:solidFill>
              </a:rPr>
              <a:t>[CLIENT]</a:t>
            </a:r>
            <a:endParaRPr lang="en-GB" sz="1800" ker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34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Text +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3A96703-1E08-418C-97DA-ED8BFADD5A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520825"/>
            <a:ext cx="3635376" cy="47878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defRPr lang="en-GB" sz="2400" b="0" i="0" smtClean="0">
                <a:solidFill>
                  <a:schemeClr val="accent3"/>
                </a:solidFill>
                <a:effectLst/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[INTRO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in </a:t>
            </a:r>
            <a:r>
              <a:rPr lang="en-US" err="1"/>
              <a:t>purus</a:t>
            </a:r>
            <a:r>
              <a:rPr lang="en-US"/>
              <a:t> id </a:t>
            </a:r>
            <a:r>
              <a:rPr lang="en-US" err="1"/>
              <a:t>turpis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.]</a:t>
            </a:r>
            <a:endParaRPr lang="en-GB"/>
          </a:p>
        </p:txBody>
      </p:sp>
      <p:sp>
        <p:nvSpPr>
          <p:cNvPr id="10" name="Holder 2">
            <a:extLst>
              <a:ext uri="{FF2B5EF4-FFF2-40B4-BE49-F238E27FC236}">
                <a16:creationId xmlns:a16="http://schemas.microsoft.com/office/drawing/2014/main" id="{23C8AF17-1253-4854-A396-D11C6B3594B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15938" y="6453188"/>
            <a:ext cx="881090" cy="121252"/>
          </a:xfrm>
          <a:prstGeom prst="rect">
            <a:avLst/>
          </a:prstGeom>
        </p:spPr>
        <p:txBody>
          <a:bodyPr lIns="0" tIns="0" rIns="0" bIns="0"/>
          <a:lstStyle>
            <a:lvl1pPr>
              <a:defRPr sz="788" b="0" i="0">
                <a:solidFill>
                  <a:schemeClr val="tx1"/>
                </a:solidFill>
                <a:latin typeface="Favorit"/>
                <a:cs typeface="Favorit"/>
              </a:defRPr>
            </a:lvl1pPr>
          </a:lstStyle>
          <a:p>
            <a:pPr marL="7701"/>
            <a:r>
              <a:rPr lang="en-GB" spc="2"/>
              <a:t>urba</a:t>
            </a:r>
            <a:r>
              <a:rPr lang="en-GB" spc="-2"/>
              <a:t>n</a:t>
            </a:r>
            <a:r>
              <a:rPr lang="en-GB" spc="-9"/>
              <a:t>f</a:t>
            </a:r>
            <a:r>
              <a:rPr lang="en-GB" spc="2"/>
              <a:t>o</a:t>
            </a:r>
            <a:r>
              <a:rPr lang="en-GB" spc="-15"/>
              <a:t>r</a:t>
            </a:r>
            <a:r>
              <a:rPr lang="en-GB" spc="2"/>
              <a:t>esig</a:t>
            </a:r>
            <a:r>
              <a:rPr lang="en-GB" spc="-2"/>
              <a:t>h</a:t>
            </a:r>
            <a:r>
              <a:rPr lang="en-GB" spc="2"/>
              <a:t>t.o</a:t>
            </a:r>
            <a:r>
              <a:rPr lang="en-GB" spc="-12"/>
              <a:t>r</a:t>
            </a:r>
            <a:r>
              <a:rPr lang="en-GB" spc="2"/>
              <a:t>g</a:t>
            </a:r>
          </a:p>
        </p:txBody>
      </p:sp>
      <p:sp>
        <p:nvSpPr>
          <p:cNvPr id="13" name="Holder 4">
            <a:extLst>
              <a:ext uri="{FF2B5EF4-FFF2-40B4-BE49-F238E27FC236}">
                <a16:creationId xmlns:a16="http://schemas.microsoft.com/office/drawing/2014/main" id="{6AE2A09E-AFC1-4ABE-9186-9167FE0800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07044" y="549275"/>
            <a:ext cx="334094" cy="11495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0" i="0">
                <a:solidFill>
                  <a:schemeClr val="tx1"/>
                </a:solidFill>
                <a:latin typeface="Favorit"/>
                <a:cs typeface="Favorit"/>
              </a:defRPr>
            </a:lvl1pPr>
          </a:lstStyle>
          <a:p>
            <a:pPr marL="72778"/>
            <a:fld id="{81D60167-4931-47E6-BA6A-407CBD079E47}" type="slidenum">
              <a:rPr lang="en-GB" spc="2" smtClean="0"/>
              <a:pPr marL="72778"/>
              <a:t>‹#›</a:t>
            </a:fld>
            <a:endParaRPr lang="en-GB" spc="2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2CE6030-D1DA-44D7-82C9-4CB6916CEB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7" y="549274"/>
            <a:ext cx="5508625" cy="7921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[SLIDE TITLE]</a:t>
            </a:r>
            <a:endParaRPr lang="en-GB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DEE4B80-353B-40EB-9BDC-3917A25FB7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2400" y="1520826"/>
            <a:ext cx="6408736" cy="4787898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chemeClr val="tx1"/>
                </a:solidFill>
                <a:effectLst/>
                <a:latin typeface="FreightText Pro Book" panose="02000603060000020004" pitchFamily="50" charset="0"/>
              </a:defRPr>
            </a:lvl1pPr>
          </a:lstStyle>
          <a:p>
            <a:pPr lvl="0"/>
            <a:r>
              <a:rPr lang="en-US"/>
              <a:t>[Body text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in </a:t>
            </a:r>
            <a:r>
              <a:rPr lang="en-US" err="1"/>
              <a:t>purus</a:t>
            </a:r>
            <a:r>
              <a:rPr lang="en-US"/>
              <a:t> id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fermentum.]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[Body text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in </a:t>
            </a:r>
            <a:r>
              <a:rPr lang="en-US" err="1"/>
              <a:t>purus</a:t>
            </a:r>
            <a:r>
              <a:rPr lang="en-US"/>
              <a:t> id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fermentum.]</a:t>
            </a:r>
            <a:endParaRPr lang="en-GB"/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[Body text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in </a:t>
            </a:r>
            <a:r>
              <a:rPr lang="en-US" err="1"/>
              <a:t>purus</a:t>
            </a:r>
            <a:r>
              <a:rPr lang="en-US"/>
              <a:t> id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fermentum.]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[Body text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in </a:t>
            </a:r>
            <a:r>
              <a:rPr lang="en-US" err="1"/>
              <a:t>purus</a:t>
            </a:r>
            <a:r>
              <a:rPr lang="en-US"/>
              <a:t> id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fermentum.]</a:t>
            </a:r>
            <a:endParaRPr lang="en-GB"/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[Body text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in </a:t>
            </a:r>
            <a:r>
              <a:rPr lang="en-US" err="1"/>
              <a:t>purus</a:t>
            </a:r>
            <a:r>
              <a:rPr lang="en-US"/>
              <a:t> id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fermentum.]</a:t>
            </a:r>
            <a:endParaRPr lang="en-GB"/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9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3A96703-1E08-418C-97DA-ED8BFADD5A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520826"/>
            <a:ext cx="5508626" cy="828674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GB" sz="1800" b="0" i="0" smtClean="0">
                <a:solidFill>
                  <a:schemeClr val="accent3"/>
                </a:solidFill>
                <a:effectLst/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[INTRO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.]</a:t>
            </a:r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7100EA5-83A0-436E-8828-5BC9C26F99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7" y="2528889"/>
            <a:ext cx="5508625" cy="377983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defRPr lang="en-GB" sz="1800" b="0" i="0" smtClean="0">
                <a:solidFill>
                  <a:schemeClr val="tx1"/>
                </a:solidFill>
                <a:effectLst/>
                <a:latin typeface="FreightText Pro Book" panose="02000603060000020004" pitchFamily="50" charset="0"/>
              </a:defRPr>
            </a:lvl1pPr>
          </a:lstStyle>
          <a:p>
            <a:pPr lvl="0"/>
            <a:r>
              <a:rPr lang="en-US"/>
              <a:t>[Body text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in </a:t>
            </a:r>
            <a:r>
              <a:rPr lang="en-US" err="1"/>
              <a:t>purus</a:t>
            </a:r>
            <a:r>
              <a:rPr lang="en-US"/>
              <a:t> id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 </a:t>
            </a:r>
            <a:r>
              <a:rPr lang="en-US" err="1"/>
              <a:t>Fusce</a:t>
            </a:r>
            <a:r>
              <a:rPr lang="en-US"/>
              <a:t> non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in nisi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ipsum </a:t>
            </a:r>
            <a:r>
              <a:rPr lang="en-US" err="1"/>
              <a:t>lectus</a:t>
            </a:r>
            <a:r>
              <a:rPr lang="en-US"/>
              <a:t>, a </a:t>
            </a:r>
            <a:r>
              <a:rPr lang="en-US" err="1"/>
              <a:t>finibus</a:t>
            </a:r>
            <a:r>
              <a:rPr lang="en-US"/>
              <a:t> ex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ut.</a:t>
            </a:r>
            <a:r>
              <a:rPr lang="en-US"/>
              <a:t> </a:t>
            </a:r>
            <a:r>
              <a:rPr lang="en-US" err="1"/>
              <a:t>Proin</a:t>
            </a:r>
            <a:r>
              <a:rPr lang="en-US"/>
              <a:t> a libero vitae ligula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in magna.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in </a:t>
            </a:r>
            <a:r>
              <a:rPr lang="en-US" err="1"/>
              <a:t>purus</a:t>
            </a:r>
            <a:r>
              <a:rPr lang="en-US"/>
              <a:t> id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 </a:t>
            </a:r>
            <a:r>
              <a:rPr lang="en-US" err="1"/>
              <a:t>Fusce</a:t>
            </a:r>
            <a:r>
              <a:rPr lang="en-US"/>
              <a:t> non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in nisi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.]</a:t>
            </a:r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D67564C-FBEB-4B99-94A4-103662AA56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7438" y="1520826"/>
            <a:ext cx="5473698" cy="478789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defRPr lang="en-GB" sz="1800" b="0" i="0" smtClean="0">
                <a:solidFill>
                  <a:schemeClr val="tx1"/>
                </a:solidFill>
                <a:effectLst/>
                <a:latin typeface="FreightText Pro Book" panose="02000603060000020004" pitchFamily="50" charset="0"/>
              </a:defRPr>
            </a:lvl1pPr>
          </a:lstStyle>
          <a:p>
            <a:pPr lvl="0"/>
            <a:r>
              <a:rPr lang="en-US"/>
              <a:t>[Body text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in </a:t>
            </a:r>
            <a:r>
              <a:rPr lang="en-US" err="1"/>
              <a:t>purus</a:t>
            </a:r>
            <a:r>
              <a:rPr lang="en-US"/>
              <a:t> id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 </a:t>
            </a:r>
            <a:r>
              <a:rPr lang="en-US" err="1"/>
              <a:t>Fusce</a:t>
            </a:r>
            <a:r>
              <a:rPr lang="en-US"/>
              <a:t> non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in nisi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ipsum </a:t>
            </a:r>
            <a:r>
              <a:rPr lang="en-US" err="1"/>
              <a:t>lectus</a:t>
            </a:r>
            <a:r>
              <a:rPr lang="en-US"/>
              <a:t>, a </a:t>
            </a:r>
            <a:r>
              <a:rPr lang="en-US" err="1"/>
              <a:t>finibus</a:t>
            </a:r>
            <a:r>
              <a:rPr lang="en-US"/>
              <a:t> ex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ut.</a:t>
            </a:r>
            <a:r>
              <a:rPr lang="en-US"/>
              <a:t> </a:t>
            </a:r>
            <a:r>
              <a:rPr lang="en-US" err="1"/>
              <a:t>Proin</a:t>
            </a:r>
            <a:r>
              <a:rPr lang="en-US"/>
              <a:t> a libero vitae ligula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in magna.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in </a:t>
            </a:r>
            <a:r>
              <a:rPr lang="en-US" err="1"/>
              <a:t>purus</a:t>
            </a:r>
            <a:r>
              <a:rPr lang="en-US"/>
              <a:t> id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 </a:t>
            </a:r>
            <a:r>
              <a:rPr lang="en-US" err="1"/>
              <a:t>Fusce</a:t>
            </a:r>
            <a:r>
              <a:rPr lang="en-US"/>
              <a:t> non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in nisi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.]</a:t>
            </a:r>
            <a:endParaRPr lang="en-GB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D58CA61-6F98-42B7-8D11-8D7A45E9F3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7" y="549274"/>
            <a:ext cx="7380287" cy="7921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[SLIDE TITLE]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405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+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1A99683-B17B-4857-A395-06BE62B90BC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040688" y="0"/>
            <a:ext cx="41513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PLACE IMAGE HERE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3A96703-1E08-418C-97DA-ED8BFADD5A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1520825"/>
            <a:ext cx="7380286" cy="82867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GB" sz="1800" b="0" i="0" smtClean="0">
                <a:solidFill>
                  <a:schemeClr val="accent3"/>
                </a:solidFill>
                <a:effectLst/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[INTRO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in </a:t>
            </a:r>
            <a:r>
              <a:rPr lang="en-US" err="1"/>
              <a:t>purus</a:t>
            </a:r>
            <a:r>
              <a:rPr lang="en-US"/>
              <a:t> id </a:t>
            </a:r>
            <a:r>
              <a:rPr lang="en-US" err="1"/>
              <a:t>turpis</a:t>
            </a:r>
            <a:r>
              <a:rPr lang="en-US"/>
              <a:t>.]</a:t>
            </a:r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7100EA5-83A0-436E-8828-5BC9C26F99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2528888"/>
            <a:ext cx="7380285" cy="377983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defRPr lang="en-GB" sz="1800" b="0" i="0" smtClean="0">
                <a:solidFill>
                  <a:schemeClr val="tx1"/>
                </a:solidFill>
                <a:effectLst/>
                <a:latin typeface="FreightText Pro Book" panose="02000603060000020004" pitchFamily="50" charset="0"/>
              </a:defRPr>
            </a:lvl1pPr>
          </a:lstStyle>
          <a:p>
            <a:pPr lvl="0"/>
            <a:r>
              <a:rPr lang="en-US"/>
              <a:t>[Body text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in </a:t>
            </a:r>
            <a:r>
              <a:rPr lang="en-US" err="1"/>
              <a:t>purus</a:t>
            </a:r>
            <a:r>
              <a:rPr lang="en-US"/>
              <a:t> id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 </a:t>
            </a:r>
            <a:r>
              <a:rPr lang="en-US" err="1"/>
              <a:t>Fusce</a:t>
            </a:r>
            <a:r>
              <a:rPr lang="en-US"/>
              <a:t> non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in nisi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ipsum </a:t>
            </a:r>
            <a:r>
              <a:rPr lang="en-US" err="1"/>
              <a:t>lectus</a:t>
            </a:r>
            <a:r>
              <a:rPr lang="en-US"/>
              <a:t>, a </a:t>
            </a:r>
            <a:r>
              <a:rPr lang="en-US" err="1"/>
              <a:t>finibus</a:t>
            </a:r>
            <a:r>
              <a:rPr lang="en-US"/>
              <a:t> ex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ut.</a:t>
            </a:r>
            <a:r>
              <a:rPr lang="en-US"/>
              <a:t> </a:t>
            </a:r>
            <a:r>
              <a:rPr lang="en-US" err="1"/>
              <a:t>Proin</a:t>
            </a:r>
            <a:r>
              <a:rPr lang="en-US"/>
              <a:t> a libero vitae ligula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in magna.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in </a:t>
            </a:r>
            <a:r>
              <a:rPr lang="en-US" err="1"/>
              <a:t>purus</a:t>
            </a:r>
            <a:r>
              <a:rPr lang="en-US"/>
              <a:t> id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 </a:t>
            </a:r>
            <a:r>
              <a:rPr lang="en-US" err="1"/>
              <a:t>Fusce</a:t>
            </a:r>
            <a:r>
              <a:rPr lang="en-US"/>
              <a:t> non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in nisi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.]</a:t>
            </a:r>
            <a:endParaRPr lang="en-GB"/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E4B815E2-7420-4645-BFAA-E50712DEB5D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15938" y="6453188"/>
            <a:ext cx="881090" cy="121252"/>
          </a:xfrm>
          <a:prstGeom prst="rect">
            <a:avLst/>
          </a:prstGeom>
        </p:spPr>
        <p:txBody>
          <a:bodyPr lIns="0" tIns="0" rIns="0" bIns="0"/>
          <a:lstStyle>
            <a:lvl1pPr>
              <a:defRPr sz="788" b="0" i="0">
                <a:solidFill>
                  <a:schemeClr val="tx1"/>
                </a:solidFill>
                <a:latin typeface="Favorit"/>
                <a:cs typeface="Favorit"/>
              </a:defRPr>
            </a:lvl1pPr>
          </a:lstStyle>
          <a:p>
            <a:pPr marL="7701"/>
            <a:r>
              <a:rPr lang="en-GB" spc="2"/>
              <a:t>urba</a:t>
            </a:r>
            <a:r>
              <a:rPr lang="en-GB" spc="-2"/>
              <a:t>n</a:t>
            </a:r>
            <a:r>
              <a:rPr lang="en-GB" spc="-9"/>
              <a:t>f</a:t>
            </a:r>
            <a:r>
              <a:rPr lang="en-GB" spc="2"/>
              <a:t>o</a:t>
            </a:r>
            <a:r>
              <a:rPr lang="en-GB" spc="-15"/>
              <a:t>r</a:t>
            </a:r>
            <a:r>
              <a:rPr lang="en-GB" spc="2"/>
              <a:t>esig</a:t>
            </a:r>
            <a:r>
              <a:rPr lang="en-GB" spc="-2"/>
              <a:t>h</a:t>
            </a:r>
            <a:r>
              <a:rPr lang="en-GB" spc="2"/>
              <a:t>t.o</a:t>
            </a:r>
            <a:r>
              <a:rPr lang="en-GB" spc="-12"/>
              <a:t>r</a:t>
            </a:r>
            <a:r>
              <a:rPr lang="en-GB" spc="2"/>
              <a:t>g</a:t>
            </a:r>
          </a:p>
        </p:txBody>
      </p:sp>
      <p:sp>
        <p:nvSpPr>
          <p:cNvPr id="14" name="Holder 4">
            <a:extLst>
              <a:ext uri="{FF2B5EF4-FFF2-40B4-BE49-F238E27FC236}">
                <a16:creationId xmlns:a16="http://schemas.microsoft.com/office/drawing/2014/main" id="{2412F477-BF80-4C4B-ABF0-60D644965AE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07044" y="549275"/>
            <a:ext cx="334094" cy="11495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0" i="0">
                <a:solidFill>
                  <a:schemeClr val="tx1"/>
                </a:solidFill>
                <a:latin typeface="Favorit"/>
                <a:cs typeface="Favorit"/>
              </a:defRPr>
            </a:lvl1pPr>
          </a:lstStyle>
          <a:p>
            <a:pPr marL="72778"/>
            <a:fld id="{81D60167-4931-47E6-BA6A-407CBD079E47}" type="slidenum">
              <a:rPr lang="en-GB" spc="2" smtClean="0"/>
              <a:pPr marL="72778"/>
              <a:t>‹#›</a:t>
            </a:fld>
            <a:endParaRPr lang="en-GB" spc="2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633BE0FA-196B-4C0D-9EAC-AB13AA7B36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7" y="549274"/>
            <a:ext cx="7380287" cy="7921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[SLIDE TITLE]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6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3A96703-1E08-418C-97DA-ED8BFADD5A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9" y="1520825"/>
            <a:ext cx="5508624" cy="82867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GB" sz="1800" b="0" i="0" smtClean="0">
                <a:solidFill>
                  <a:schemeClr val="accent3"/>
                </a:solidFill>
                <a:effectLst/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[INTRO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.]</a:t>
            </a:r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7100EA5-83A0-436E-8828-5BC9C26F99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9" y="2528889"/>
            <a:ext cx="5508624" cy="377983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defRPr lang="en-GB" sz="1800" b="0" i="0" smtClean="0">
                <a:solidFill>
                  <a:schemeClr val="tx1"/>
                </a:solidFill>
                <a:effectLst/>
                <a:latin typeface="FreightText Pro Book" panose="02000603060000020004" pitchFamily="50" charset="0"/>
              </a:defRPr>
            </a:lvl1pPr>
          </a:lstStyle>
          <a:p>
            <a:pPr lvl="0"/>
            <a:r>
              <a:rPr lang="en-US"/>
              <a:t>[Body text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in </a:t>
            </a:r>
            <a:r>
              <a:rPr lang="en-US" err="1"/>
              <a:t>purus</a:t>
            </a:r>
            <a:r>
              <a:rPr lang="en-US"/>
              <a:t> id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 </a:t>
            </a:r>
            <a:r>
              <a:rPr lang="en-US" err="1"/>
              <a:t>Fusce</a:t>
            </a:r>
            <a:r>
              <a:rPr lang="en-US"/>
              <a:t> non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in nisi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ipsum </a:t>
            </a:r>
            <a:r>
              <a:rPr lang="en-US" err="1"/>
              <a:t>lectus</a:t>
            </a:r>
            <a:r>
              <a:rPr lang="en-US"/>
              <a:t>, a </a:t>
            </a:r>
            <a:r>
              <a:rPr lang="en-US" err="1"/>
              <a:t>finibus</a:t>
            </a:r>
            <a:r>
              <a:rPr lang="en-US"/>
              <a:t> ex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ut.</a:t>
            </a:r>
            <a:r>
              <a:rPr lang="en-US"/>
              <a:t> </a:t>
            </a:r>
            <a:r>
              <a:rPr lang="en-US" err="1"/>
              <a:t>Proin</a:t>
            </a:r>
            <a:r>
              <a:rPr lang="en-US"/>
              <a:t> a libero vitae ligula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in magna.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in </a:t>
            </a:r>
            <a:r>
              <a:rPr lang="en-US" err="1"/>
              <a:t>purus</a:t>
            </a:r>
            <a:r>
              <a:rPr lang="en-US"/>
              <a:t> id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 </a:t>
            </a:r>
            <a:r>
              <a:rPr lang="en-US" err="1"/>
              <a:t>Fusce</a:t>
            </a:r>
            <a:r>
              <a:rPr lang="en-US"/>
              <a:t> non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.]</a:t>
            </a:r>
            <a:endParaRPr lang="en-GB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6B4985F-8713-4C12-8ABB-3F22E5B361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67438" y="1520826"/>
            <a:ext cx="5473700" cy="47879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PLACE IMAGE HERE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5AC74BB8-0D72-41BE-B614-8A7DD210773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15938" y="6453188"/>
            <a:ext cx="881090" cy="121252"/>
          </a:xfrm>
          <a:prstGeom prst="rect">
            <a:avLst/>
          </a:prstGeom>
        </p:spPr>
        <p:txBody>
          <a:bodyPr lIns="0" tIns="0" rIns="0" bIns="0"/>
          <a:lstStyle>
            <a:lvl1pPr>
              <a:defRPr sz="788" b="0" i="0">
                <a:solidFill>
                  <a:schemeClr val="tx1"/>
                </a:solidFill>
                <a:latin typeface="Favorit"/>
                <a:cs typeface="Favorit"/>
              </a:defRPr>
            </a:lvl1pPr>
          </a:lstStyle>
          <a:p>
            <a:pPr marL="7701"/>
            <a:r>
              <a:rPr lang="en-GB" spc="2"/>
              <a:t>urba</a:t>
            </a:r>
            <a:r>
              <a:rPr lang="en-GB" spc="-2"/>
              <a:t>n</a:t>
            </a:r>
            <a:r>
              <a:rPr lang="en-GB" spc="-9"/>
              <a:t>f</a:t>
            </a:r>
            <a:r>
              <a:rPr lang="en-GB" spc="2"/>
              <a:t>o</a:t>
            </a:r>
            <a:r>
              <a:rPr lang="en-GB" spc="-15"/>
              <a:t>r</a:t>
            </a:r>
            <a:r>
              <a:rPr lang="en-GB" spc="2"/>
              <a:t>esig</a:t>
            </a:r>
            <a:r>
              <a:rPr lang="en-GB" spc="-2"/>
              <a:t>h</a:t>
            </a:r>
            <a:r>
              <a:rPr lang="en-GB" spc="2"/>
              <a:t>t.o</a:t>
            </a:r>
            <a:r>
              <a:rPr lang="en-GB" spc="-12"/>
              <a:t>r</a:t>
            </a:r>
            <a:r>
              <a:rPr lang="en-GB" spc="2"/>
              <a:t>g</a:t>
            </a:r>
          </a:p>
        </p:txBody>
      </p:sp>
      <p:sp>
        <p:nvSpPr>
          <p:cNvPr id="14" name="Holder 4">
            <a:extLst>
              <a:ext uri="{FF2B5EF4-FFF2-40B4-BE49-F238E27FC236}">
                <a16:creationId xmlns:a16="http://schemas.microsoft.com/office/drawing/2014/main" id="{76C69D61-F2D1-4D2A-9BAB-60AF29ED41B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07044" y="549275"/>
            <a:ext cx="334094" cy="11495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0" i="0">
                <a:solidFill>
                  <a:schemeClr val="tx1"/>
                </a:solidFill>
                <a:latin typeface="Favorit"/>
                <a:cs typeface="Favorit"/>
              </a:defRPr>
            </a:lvl1pPr>
          </a:lstStyle>
          <a:p>
            <a:pPr marL="72778"/>
            <a:fld id="{81D60167-4931-47E6-BA6A-407CBD079E47}" type="slidenum">
              <a:rPr lang="en-GB" spc="2" smtClean="0"/>
              <a:pPr marL="72778"/>
              <a:t>‹#›</a:t>
            </a:fld>
            <a:endParaRPr lang="en-GB" spc="2"/>
          </a:p>
        </p:txBody>
      </p:sp>
      <p:sp>
        <p:nvSpPr>
          <p:cNvPr id="15" name="Holder 2">
            <a:extLst>
              <a:ext uri="{FF2B5EF4-FFF2-40B4-BE49-F238E27FC236}">
                <a16:creationId xmlns:a16="http://schemas.microsoft.com/office/drawing/2014/main" id="{BB5A5AD0-F9FE-4E6A-BCFD-98BA6A1214AE}"/>
              </a:ext>
            </a:extLst>
          </p:cNvPr>
          <p:cNvSpPr txBox="1">
            <a:spLocks/>
          </p:cNvSpPr>
          <p:nvPr userDrawn="1"/>
        </p:nvSpPr>
        <p:spPr>
          <a:xfrm>
            <a:off x="9912350" y="6453188"/>
            <a:ext cx="1728788" cy="11495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788" b="0" i="0" kern="1200">
                <a:solidFill>
                  <a:srgbClr val="291252"/>
                </a:solidFill>
                <a:latin typeface="Favorit"/>
                <a:ea typeface="+mn-ea"/>
                <a:cs typeface="Favori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 algn="r"/>
            <a:r>
              <a:rPr lang="en-GB" spc="2"/>
              <a:t>Source: Lorem Ipsum / </a:t>
            </a:r>
            <a:r>
              <a:rPr lang="en-GB" spc="2" err="1"/>
              <a:t>Dolor</a:t>
            </a:r>
            <a:r>
              <a:rPr lang="en-GB" spc="2"/>
              <a:t> sit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CA81916-E5B3-4289-A097-0F3BCD212F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7" y="549274"/>
            <a:ext cx="7380287" cy="7921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[SLIDE TITLE]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450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3A96703-1E08-418C-97DA-ED8BFADD5A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1520825"/>
            <a:ext cx="5508625" cy="82867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GB" sz="1800" b="0" i="0" smtClean="0">
                <a:solidFill>
                  <a:schemeClr val="accent3"/>
                </a:solidFill>
                <a:effectLst/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[INTRO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.]</a:t>
            </a:r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7100EA5-83A0-436E-8828-5BC9C26F99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2528889"/>
            <a:ext cx="5508625" cy="3779836"/>
          </a:xfrm>
          <a:prstGeom prst="rect">
            <a:avLst/>
          </a:prstGeom>
        </p:spPr>
        <p:txBody>
          <a:bodyPr lIns="0" tIns="0" rIns="0" bIns="0" numCol="2" spcCol="180000"/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defRPr lang="en-GB" sz="1800" b="0" i="0" smtClean="0">
                <a:solidFill>
                  <a:schemeClr val="tx1"/>
                </a:solidFill>
                <a:effectLst/>
                <a:latin typeface="FreightText Pro Book" panose="02000603060000020004" pitchFamily="50" charset="0"/>
              </a:defRPr>
            </a:lvl1pPr>
          </a:lstStyle>
          <a:p>
            <a:pPr lvl="0"/>
            <a:r>
              <a:rPr lang="en-US"/>
              <a:t>[Body text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in </a:t>
            </a:r>
            <a:r>
              <a:rPr lang="en-US" err="1"/>
              <a:t>purus</a:t>
            </a:r>
            <a:r>
              <a:rPr lang="en-US"/>
              <a:t> id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 </a:t>
            </a:r>
            <a:r>
              <a:rPr lang="en-US" err="1"/>
              <a:t>Fusce</a:t>
            </a:r>
            <a:r>
              <a:rPr lang="en-US"/>
              <a:t> non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in nisi </a:t>
            </a:r>
            <a:r>
              <a:rPr lang="en-US" err="1"/>
              <a:t>placerat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ipsum </a:t>
            </a:r>
            <a:r>
              <a:rPr lang="en-US" err="1"/>
              <a:t>lectus</a:t>
            </a:r>
            <a:r>
              <a:rPr lang="en-US"/>
              <a:t>, a </a:t>
            </a:r>
            <a:r>
              <a:rPr lang="en-US" err="1"/>
              <a:t>finibus</a:t>
            </a:r>
            <a:r>
              <a:rPr lang="en-US"/>
              <a:t> ex </a:t>
            </a:r>
            <a:r>
              <a:rPr lang="en-US" err="1"/>
              <a:t>malesuada</a:t>
            </a:r>
            <a:r>
              <a:rPr lang="en-US"/>
              <a:t> </a:t>
            </a:r>
            <a:r>
              <a:rPr lang="en-US" err="1"/>
              <a:t>ut.</a:t>
            </a:r>
            <a:r>
              <a:rPr lang="en-US"/>
              <a:t> </a:t>
            </a:r>
            <a:r>
              <a:rPr lang="en-US" err="1"/>
              <a:t>Proin</a:t>
            </a:r>
            <a:r>
              <a:rPr lang="en-US"/>
              <a:t> a libero vitae ligula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in magna.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Maecenas in </a:t>
            </a:r>
            <a:r>
              <a:rPr lang="en-US" err="1"/>
              <a:t>purus</a:t>
            </a:r>
            <a:r>
              <a:rPr lang="en-US"/>
              <a:t> id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 </a:t>
            </a:r>
            <a:r>
              <a:rPr lang="en-US" err="1"/>
              <a:t>Fusce</a:t>
            </a:r>
            <a:r>
              <a:rPr lang="en-US"/>
              <a:t> non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</a:t>
            </a:r>
          </a:p>
          <a:p>
            <a:pPr lvl="0"/>
            <a:r>
              <a:rPr lang="en-US"/>
              <a:t>Maecenas in </a:t>
            </a:r>
            <a:r>
              <a:rPr lang="en-US" err="1"/>
              <a:t>purus</a:t>
            </a:r>
            <a:r>
              <a:rPr lang="en-US"/>
              <a:t> id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fermentum.]</a:t>
            </a:r>
            <a:endParaRPr lang="en-GB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6B4985F-8713-4C12-8ABB-3F22E5B361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67440" y="1520826"/>
            <a:ext cx="5473698" cy="47879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PLACE IMAGE HERE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5AC74BB8-0D72-41BE-B614-8A7DD210773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15938" y="6453188"/>
            <a:ext cx="881090" cy="121252"/>
          </a:xfrm>
          <a:prstGeom prst="rect">
            <a:avLst/>
          </a:prstGeom>
        </p:spPr>
        <p:txBody>
          <a:bodyPr lIns="0" tIns="0" rIns="0" bIns="0"/>
          <a:lstStyle>
            <a:lvl1pPr>
              <a:defRPr sz="788" b="0" i="0">
                <a:solidFill>
                  <a:schemeClr val="tx1"/>
                </a:solidFill>
                <a:latin typeface="Favorit"/>
                <a:cs typeface="Favorit"/>
              </a:defRPr>
            </a:lvl1pPr>
          </a:lstStyle>
          <a:p>
            <a:pPr marL="7701"/>
            <a:r>
              <a:rPr lang="en-GB" spc="2"/>
              <a:t>urba</a:t>
            </a:r>
            <a:r>
              <a:rPr lang="en-GB" spc="-2"/>
              <a:t>n</a:t>
            </a:r>
            <a:r>
              <a:rPr lang="en-GB" spc="-9"/>
              <a:t>f</a:t>
            </a:r>
            <a:r>
              <a:rPr lang="en-GB" spc="2"/>
              <a:t>o</a:t>
            </a:r>
            <a:r>
              <a:rPr lang="en-GB" spc="-15"/>
              <a:t>r</a:t>
            </a:r>
            <a:r>
              <a:rPr lang="en-GB" spc="2"/>
              <a:t>esig</a:t>
            </a:r>
            <a:r>
              <a:rPr lang="en-GB" spc="-2"/>
              <a:t>h</a:t>
            </a:r>
            <a:r>
              <a:rPr lang="en-GB" spc="2"/>
              <a:t>t.o</a:t>
            </a:r>
            <a:r>
              <a:rPr lang="en-GB" spc="-12"/>
              <a:t>r</a:t>
            </a:r>
            <a:r>
              <a:rPr lang="en-GB" spc="2"/>
              <a:t>g</a:t>
            </a:r>
          </a:p>
        </p:txBody>
      </p:sp>
      <p:sp>
        <p:nvSpPr>
          <p:cNvPr id="14" name="Holder 4">
            <a:extLst>
              <a:ext uri="{FF2B5EF4-FFF2-40B4-BE49-F238E27FC236}">
                <a16:creationId xmlns:a16="http://schemas.microsoft.com/office/drawing/2014/main" id="{76C69D61-F2D1-4D2A-9BAB-60AF29ED41B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07044" y="549275"/>
            <a:ext cx="334094" cy="11495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0" i="0">
                <a:solidFill>
                  <a:schemeClr val="tx1"/>
                </a:solidFill>
                <a:latin typeface="Favorit"/>
                <a:cs typeface="Favorit"/>
              </a:defRPr>
            </a:lvl1pPr>
          </a:lstStyle>
          <a:p>
            <a:pPr marL="72778"/>
            <a:fld id="{81D60167-4931-47E6-BA6A-407CBD079E47}" type="slidenum">
              <a:rPr lang="en-GB" spc="2" smtClean="0"/>
              <a:pPr marL="72778"/>
              <a:t>‹#›</a:t>
            </a:fld>
            <a:endParaRPr lang="en-GB" spc="2"/>
          </a:p>
        </p:txBody>
      </p:sp>
      <p:sp>
        <p:nvSpPr>
          <p:cNvPr id="15" name="Holder 2">
            <a:extLst>
              <a:ext uri="{FF2B5EF4-FFF2-40B4-BE49-F238E27FC236}">
                <a16:creationId xmlns:a16="http://schemas.microsoft.com/office/drawing/2014/main" id="{BB5A5AD0-F9FE-4E6A-BCFD-98BA6A1214AE}"/>
              </a:ext>
            </a:extLst>
          </p:cNvPr>
          <p:cNvSpPr txBox="1">
            <a:spLocks/>
          </p:cNvSpPr>
          <p:nvPr userDrawn="1"/>
        </p:nvSpPr>
        <p:spPr>
          <a:xfrm>
            <a:off x="9912350" y="6453188"/>
            <a:ext cx="1728788" cy="11495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788" b="0" i="0" kern="1200">
                <a:solidFill>
                  <a:srgbClr val="291252"/>
                </a:solidFill>
                <a:latin typeface="Favorit"/>
                <a:ea typeface="+mn-ea"/>
                <a:cs typeface="Favori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 algn="r"/>
            <a:r>
              <a:rPr lang="en-GB" spc="2"/>
              <a:t>Source: Lorem Ipsum / </a:t>
            </a:r>
            <a:r>
              <a:rPr lang="en-GB" spc="2" err="1"/>
              <a:t>Dolor</a:t>
            </a:r>
            <a:r>
              <a:rPr lang="en-GB" spc="2"/>
              <a:t> sit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8CA81916-E5B3-4289-A097-0F3BCD212F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7" y="549274"/>
            <a:ext cx="7380287" cy="7921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[SLIDE TITLE]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338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3A96703-1E08-418C-97DA-ED8BFADD5A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520825"/>
            <a:ext cx="3635376" cy="8286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defRPr lang="en-GB" sz="1800" b="0" i="0" smtClean="0">
                <a:solidFill>
                  <a:schemeClr val="accent3"/>
                </a:solidFill>
                <a:effectLst/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[INTRO Lorem ipsum dolor sit </a:t>
            </a:r>
            <a:r>
              <a:rPr lang="en-US" err="1"/>
              <a:t>amet</a:t>
            </a:r>
            <a:r>
              <a:rPr lang="en-US"/>
              <a:t>.]</a:t>
            </a:r>
            <a:endParaRPr lang="en-GB"/>
          </a:p>
        </p:txBody>
      </p:sp>
      <p:sp>
        <p:nvSpPr>
          <p:cNvPr id="10" name="Holder 2">
            <a:extLst>
              <a:ext uri="{FF2B5EF4-FFF2-40B4-BE49-F238E27FC236}">
                <a16:creationId xmlns:a16="http://schemas.microsoft.com/office/drawing/2014/main" id="{23C8AF17-1253-4854-A396-D11C6B3594B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15938" y="6453188"/>
            <a:ext cx="881090" cy="121252"/>
          </a:xfrm>
          <a:prstGeom prst="rect">
            <a:avLst/>
          </a:prstGeom>
        </p:spPr>
        <p:txBody>
          <a:bodyPr lIns="0" tIns="0" rIns="0" bIns="0"/>
          <a:lstStyle>
            <a:lvl1pPr>
              <a:defRPr sz="788" b="0" i="0">
                <a:solidFill>
                  <a:schemeClr val="tx1"/>
                </a:solidFill>
                <a:latin typeface="Favorit"/>
                <a:cs typeface="Favorit"/>
              </a:defRPr>
            </a:lvl1pPr>
          </a:lstStyle>
          <a:p>
            <a:pPr marL="7701"/>
            <a:r>
              <a:rPr lang="en-GB" spc="2"/>
              <a:t>urba</a:t>
            </a:r>
            <a:r>
              <a:rPr lang="en-GB" spc="-2"/>
              <a:t>n</a:t>
            </a:r>
            <a:r>
              <a:rPr lang="en-GB" spc="-9"/>
              <a:t>f</a:t>
            </a:r>
            <a:r>
              <a:rPr lang="en-GB" spc="2"/>
              <a:t>o</a:t>
            </a:r>
            <a:r>
              <a:rPr lang="en-GB" spc="-15"/>
              <a:t>r</a:t>
            </a:r>
            <a:r>
              <a:rPr lang="en-GB" spc="2"/>
              <a:t>esig</a:t>
            </a:r>
            <a:r>
              <a:rPr lang="en-GB" spc="-2"/>
              <a:t>h</a:t>
            </a:r>
            <a:r>
              <a:rPr lang="en-GB" spc="2"/>
              <a:t>t.o</a:t>
            </a:r>
            <a:r>
              <a:rPr lang="en-GB" spc="-12"/>
              <a:t>r</a:t>
            </a:r>
            <a:r>
              <a:rPr lang="en-GB" spc="2"/>
              <a:t>g</a:t>
            </a:r>
          </a:p>
        </p:txBody>
      </p:sp>
      <p:sp>
        <p:nvSpPr>
          <p:cNvPr id="13" name="Holder 4">
            <a:extLst>
              <a:ext uri="{FF2B5EF4-FFF2-40B4-BE49-F238E27FC236}">
                <a16:creationId xmlns:a16="http://schemas.microsoft.com/office/drawing/2014/main" id="{6AE2A09E-AFC1-4ABE-9186-9167FE0800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07044" y="549275"/>
            <a:ext cx="334094" cy="11495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0" i="0">
                <a:solidFill>
                  <a:schemeClr val="tx1"/>
                </a:solidFill>
                <a:latin typeface="Favorit"/>
                <a:cs typeface="Favorit"/>
              </a:defRPr>
            </a:lvl1pPr>
          </a:lstStyle>
          <a:p>
            <a:pPr marL="72778"/>
            <a:fld id="{81D60167-4931-47E6-BA6A-407CBD079E47}" type="slidenum">
              <a:rPr lang="en-GB" spc="2" smtClean="0"/>
              <a:pPr marL="72778"/>
              <a:t>‹#›</a:t>
            </a:fld>
            <a:endParaRPr lang="en-GB" spc="2"/>
          </a:p>
        </p:txBody>
      </p:sp>
      <p:sp>
        <p:nvSpPr>
          <p:cNvPr id="14" name="Holder 2">
            <a:extLst>
              <a:ext uri="{FF2B5EF4-FFF2-40B4-BE49-F238E27FC236}">
                <a16:creationId xmlns:a16="http://schemas.microsoft.com/office/drawing/2014/main" id="{A3427A67-4C31-4807-B410-F5C1FBDDF5BC}"/>
              </a:ext>
            </a:extLst>
          </p:cNvPr>
          <p:cNvSpPr txBox="1">
            <a:spLocks/>
          </p:cNvSpPr>
          <p:nvPr userDrawn="1"/>
        </p:nvSpPr>
        <p:spPr>
          <a:xfrm>
            <a:off x="9912350" y="6453188"/>
            <a:ext cx="1718947" cy="1212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788" b="0" i="0" kern="1200">
                <a:solidFill>
                  <a:srgbClr val="291252"/>
                </a:solidFill>
                <a:latin typeface="Favorit"/>
                <a:ea typeface="+mn-ea"/>
                <a:cs typeface="Favori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 algn="r"/>
            <a:r>
              <a:rPr lang="en-GB" spc="2"/>
              <a:t>Source: Lorem Ipsum / </a:t>
            </a:r>
            <a:r>
              <a:rPr lang="en-GB" spc="2" err="1"/>
              <a:t>Dolor</a:t>
            </a:r>
            <a:r>
              <a:rPr lang="en-GB" spc="2"/>
              <a:t> sit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2CE6030-D1DA-44D7-82C9-4CB6916CEB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549274"/>
            <a:ext cx="3635376" cy="7921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[SLIDE TITLE]</a:t>
            </a:r>
            <a:endParaRPr lang="en-GB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DEE4B80-353B-40EB-9BDC-3917A25FB7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528888"/>
            <a:ext cx="3635375" cy="3779836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chemeClr val="tx1"/>
                </a:solidFill>
                <a:effectLst/>
                <a:latin typeface="FreightText Pro Book" panose="02000603060000020004" pitchFamily="50" charset="0"/>
              </a:defRPr>
            </a:lvl1pPr>
          </a:lstStyle>
          <a:p>
            <a:pPr lvl="0"/>
            <a:r>
              <a:rPr lang="en-US"/>
              <a:t>[Body text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in </a:t>
            </a:r>
            <a:r>
              <a:rPr lang="en-US" err="1"/>
              <a:t>purus</a:t>
            </a:r>
            <a:r>
              <a:rPr lang="en-US"/>
              <a:t> id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in </a:t>
            </a:r>
            <a:r>
              <a:rPr lang="en-US" err="1"/>
              <a:t>purus</a:t>
            </a:r>
            <a:r>
              <a:rPr lang="en-US"/>
              <a:t> id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fermentum.]</a:t>
            </a:r>
            <a:endParaRPr lang="en-GB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F816BE7-524A-419C-BB57-1A64B315E9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95776" y="0"/>
            <a:ext cx="36004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PLACE IMAGE HERE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B75A6DD-2AF1-48C6-9D11-9319BE9453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40689" y="1527924"/>
            <a:ext cx="3600450" cy="4780800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800" b="0" i="0" smtClean="0">
                <a:solidFill>
                  <a:schemeClr val="tx1"/>
                </a:solidFill>
                <a:effectLst/>
                <a:latin typeface="FreightText Pro Book" panose="02000603060000020004" pitchFamily="50" charset="0"/>
              </a:defRPr>
            </a:lvl1pPr>
          </a:lstStyle>
          <a:p>
            <a:pPr marL="285750" marR="0" lvl="0" indent="-28575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/>
              <a:t>[Bullet text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.]</a:t>
            </a:r>
          </a:p>
          <a:p>
            <a:pPr marL="285750" marR="0" lvl="0" indent="-28575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/>
              <a:t>[Bullet text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.]</a:t>
            </a:r>
          </a:p>
          <a:p>
            <a:pPr marL="285750" marR="0" lvl="0" indent="-28575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/>
              <a:t>[Bullet text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.]</a:t>
            </a:r>
          </a:p>
          <a:p>
            <a:pPr marL="285750" marR="0" lvl="0" indent="-28575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/>
              <a:t>[Bullet text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.]</a:t>
            </a:r>
          </a:p>
          <a:p>
            <a:pPr marL="285750" marR="0" lvl="0" indent="-28575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/>
              <a:t>[Bullet text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1608041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61BE3575-C39E-4D07-9351-76748100D8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5938" y="1520826"/>
            <a:ext cx="11125200" cy="47879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PLACE GRAPHIC HERE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279433EF-D882-4B0B-A280-D2AC1A5D86D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15938" y="6453188"/>
            <a:ext cx="881090" cy="121252"/>
          </a:xfrm>
          <a:prstGeom prst="rect">
            <a:avLst/>
          </a:prstGeom>
        </p:spPr>
        <p:txBody>
          <a:bodyPr lIns="0" tIns="0" rIns="0" bIns="0"/>
          <a:lstStyle>
            <a:lvl1pPr>
              <a:defRPr sz="788" b="0" i="0">
                <a:solidFill>
                  <a:schemeClr val="tx1"/>
                </a:solidFill>
                <a:latin typeface="Favorit"/>
                <a:cs typeface="Favorit"/>
              </a:defRPr>
            </a:lvl1pPr>
          </a:lstStyle>
          <a:p>
            <a:pPr marL="7701"/>
            <a:r>
              <a:rPr lang="en-GB" spc="2"/>
              <a:t>urba</a:t>
            </a:r>
            <a:r>
              <a:rPr lang="en-GB" spc="-2"/>
              <a:t>n</a:t>
            </a:r>
            <a:r>
              <a:rPr lang="en-GB" spc="-9"/>
              <a:t>f</a:t>
            </a:r>
            <a:r>
              <a:rPr lang="en-GB" spc="2"/>
              <a:t>o</a:t>
            </a:r>
            <a:r>
              <a:rPr lang="en-GB" spc="-15"/>
              <a:t>r</a:t>
            </a:r>
            <a:r>
              <a:rPr lang="en-GB" spc="2"/>
              <a:t>esig</a:t>
            </a:r>
            <a:r>
              <a:rPr lang="en-GB" spc="-2"/>
              <a:t>h</a:t>
            </a:r>
            <a:r>
              <a:rPr lang="en-GB" spc="2"/>
              <a:t>t.o</a:t>
            </a:r>
            <a:r>
              <a:rPr lang="en-GB" spc="-12"/>
              <a:t>r</a:t>
            </a:r>
            <a:r>
              <a:rPr lang="en-GB" spc="2"/>
              <a:t>g</a:t>
            </a:r>
          </a:p>
        </p:txBody>
      </p:sp>
      <p:sp>
        <p:nvSpPr>
          <p:cNvPr id="14" name="Holder 4">
            <a:extLst>
              <a:ext uri="{FF2B5EF4-FFF2-40B4-BE49-F238E27FC236}">
                <a16:creationId xmlns:a16="http://schemas.microsoft.com/office/drawing/2014/main" id="{7F4A91C4-5724-4D47-BAEE-AF5AD2E6BF5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07044" y="549275"/>
            <a:ext cx="334094" cy="11495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0" i="0">
                <a:solidFill>
                  <a:schemeClr val="tx1"/>
                </a:solidFill>
                <a:latin typeface="Favorit"/>
                <a:cs typeface="Favorit"/>
              </a:defRPr>
            </a:lvl1pPr>
          </a:lstStyle>
          <a:p>
            <a:pPr marL="72778"/>
            <a:fld id="{81D60167-4931-47E6-BA6A-407CBD079E47}" type="slidenum">
              <a:rPr lang="en-GB" spc="2" smtClean="0"/>
              <a:pPr marL="72778"/>
              <a:t>‹#›</a:t>
            </a:fld>
            <a:endParaRPr lang="en-GB" spc="2"/>
          </a:p>
        </p:txBody>
      </p:sp>
      <p:sp>
        <p:nvSpPr>
          <p:cNvPr id="15" name="Holder 2">
            <a:extLst>
              <a:ext uri="{FF2B5EF4-FFF2-40B4-BE49-F238E27FC236}">
                <a16:creationId xmlns:a16="http://schemas.microsoft.com/office/drawing/2014/main" id="{6CB0C56A-54FB-41B4-AFCB-FCC5F70D407B}"/>
              </a:ext>
            </a:extLst>
          </p:cNvPr>
          <p:cNvSpPr txBox="1">
            <a:spLocks/>
          </p:cNvSpPr>
          <p:nvPr userDrawn="1"/>
        </p:nvSpPr>
        <p:spPr>
          <a:xfrm>
            <a:off x="9912350" y="6453188"/>
            <a:ext cx="1728788" cy="11495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788" b="0" i="0" kern="1200">
                <a:solidFill>
                  <a:srgbClr val="291252"/>
                </a:solidFill>
                <a:latin typeface="Favorit"/>
                <a:ea typeface="+mn-ea"/>
                <a:cs typeface="Favori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 algn="r"/>
            <a:r>
              <a:rPr lang="en-GB" spc="2"/>
              <a:t>Source: Lorem Ipsum / </a:t>
            </a:r>
            <a:r>
              <a:rPr lang="en-GB" spc="2" err="1"/>
              <a:t>Dolor</a:t>
            </a:r>
            <a:r>
              <a:rPr lang="en-GB" spc="2"/>
              <a:t> sit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329288F-F7C9-4C33-9A46-FFB771BA0B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7" y="549274"/>
            <a:ext cx="7380287" cy="7921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[SLIDE TITLE]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123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4D627A-21AA-45F0-A851-091054890D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549274"/>
            <a:ext cx="7380287" cy="7921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[SLIDE TITLE]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3A96703-1E08-418C-97DA-ED8BFADD5A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1520825"/>
            <a:ext cx="2663826" cy="82867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GB" sz="1800" b="0" i="0" smtClean="0">
                <a:solidFill>
                  <a:schemeClr val="accent3"/>
                </a:solidFill>
                <a:effectLst/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[INTRO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.]</a:t>
            </a:r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7100EA5-83A0-436E-8828-5BC9C26F99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2528888"/>
            <a:ext cx="2663825" cy="280828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defRPr lang="en-GB" sz="1800" b="0" i="0" smtClean="0">
                <a:solidFill>
                  <a:schemeClr val="tx1"/>
                </a:solidFill>
                <a:effectLst/>
                <a:latin typeface="FreightText Pro Book" panose="02000603060000020004" pitchFamily="50" charset="0"/>
              </a:defRPr>
            </a:lvl1pPr>
          </a:lstStyle>
          <a:p>
            <a:pPr lvl="0"/>
            <a:r>
              <a:rPr lang="en-US"/>
              <a:t>[Body text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in </a:t>
            </a:r>
            <a:r>
              <a:rPr lang="en-US" err="1"/>
              <a:t>purus</a:t>
            </a:r>
            <a:r>
              <a:rPr lang="en-US"/>
              <a:t> id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 </a:t>
            </a:r>
            <a:r>
              <a:rPr lang="en-US" err="1"/>
              <a:t>Fusce</a:t>
            </a:r>
            <a:r>
              <a:rPr lang="en-US"/>
              <a:t> non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.]</a:t>
            </a:r>
            <a:endParaRPr lang="en-GB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A5BE935-D17E-4A42-A4FD-DA4685DF61C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59151" y="1520826"/>
            <a:ext cx="8281988" cy="47879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PLACE GRAPHIC HERE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79D41D1A-F974-481F-9270-22C3BDACE75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15938" y="6453188"/>
            <a:ext cx="881090" cy="121252"/>
          </a:xfrm>
          <a:prstGeom prst="rect">
            <a:avLst/>
          </a:prstGeom>
        </p:spPr>
        <p:txBody>
          <a:bodyPr lIns="0" tIns="0" rIns="0" bIns="0"/>
          <a:lstStyle>
            <a:lvl1pPr>
              <a:defRPr sz="788" b="0" i="0">
                <a:solidFill>
                  <a:schemeClr val="tx1"/>
                </a:solidFill>
                <a:latin typeface="Favorit"/>
                <a:cs typeface="Favorit"/>
              </a:defRPr>
            </a:lvl1pPr>
          </a:lstStyle>
          <a:p>
            <a:pPr marL="7701"/>
            <a:r>
              <a:rPr lang="en-GB" spc="2"/>
              <a:t>urba</a:t>
            </a:r>
            <a:r>
              <a:rPr lang="en-GB" spc="-2"/>
              <a:t>n</a:t>
            </a:r>
            <a:r>
              <a:rPr lang="en-GB" spc="-9"/>
              <a:t>f</a:t>
            </a:r>
            <a:r>
              <a:rPr lang="en-GB" spc="2"/>
              <a:t>o</a:t>
            </a:r>
            <a:r>
              <a:rPr lang="en-GB" spc="-15"/>
              <a:t>r</a:t>
            </a:r>
            <a:r>
              <a:rPr lang="en-GB" spc="2"/>
              <a:t>esig</a:t>
            </a:r>
            <a:r>
              <a:rPr lang="en-GB" spc="-2"/>
              <a:t>h</a:t>
            </a:r>
            <a:r>
              <a:rPr lang="en-GB" spc="2"/>
              <a:t>t.o</a:t>
            </a:r>
            <a:r>
              <a:rPr lang="en-GB" spc="-12"/>
              <a:t>r</a:t>
            </a:r>
            <a:r>
              <a:rPr lang="en-GB" spc="2"/>
              <a:t>g</a:t>
            </a:r>
          </a:p>
        </p:txBody>
      </p:sp>
      <p:sp>
        <p:nvSpPr>
          <p:cNvPr id="14" name="Holder 4">
            <a:extLst>
              <a:ext uri="{FF2B5EF4-FFF2-40B4-BE49-F238E27FC236}">
                <a16:creationId xmlns:a16="http://schemas.microsoft.com/office/drawing/2014/main" id="{391D91DD-9A37-4DD9-9441-4D2BC1C8073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07044" y="549275"/>
            <a:ext cx="334094" cy="11495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0" i="0">
                <a:solidFill>
                  <a:schemeClr val="tx1"/>
                </a:solidFill>
                <a:latin typeface="Favorit"/>
                <a:cs typeface="Favorit"/>
              </a:defRPr>
            </a:lvl1pPr>
          </a:lstStyle>
          <a:p>
            <a:pPr marL="72778"/>
            <a:fld id="{81D60167-4931-47E6-BA6A-407CBD079E47}" type="slidenum">
              <a:rPr lang="en-GB" spc="2" smtClean="0"/>
              <a:pPr marL="72778"/>
              <a:t>‹#›</a:t>
            </a:fld>
            <a:endParaRPr lang="en-GB" spc="2"/>
          </a:p>
        </p:txBody>
      </p:sp>
      <p:sp>
        <p:nvSpPr>
          <p:cNvPr id="15" name="Holder 2">
            <a:extLst>
              <a:ext uri="{FF2B5EF4-FFF2-40B4-BE49-F238E27FC236}">
                <a16:creationId xmlns:a16="http://schemas.microsoft.com/office/drawing/2014/main" id="{28421E34-4E82-48CB-BF38-ADB905674EA0}"/>
              </a:ext>
            </a:extLst>
          </p:cNvPr>
          <p:cNvSpPr txBox="1">
            <a:spLocks/>
          </p:cNvSpPr>
          <p:nvPr userDrawn="1"/>
        </p:nvSpPr>
        <p:spPr>
          <a:xfrm>
            <a:off x="9912350" y="6453188"/>
            <a:ext cx="1728788" cy="11495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788" b="0" i="0" kern="1200">
                <a:solidFill>
                  <a:srgbClr val="291252"/>
                </a:solidFill>
                <a:latin typeface="Favorit"/>
                <a:ea typeface="+mn-ea"/>
                <a:cs typeface="Favori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 algn="r"/>
            <a:r>
              <a:rPr lang="en-GB" spc="2"/>
              <a:t>Source: Lorem Ipsum / </a:t>
            </a:r>
            <a:r>
              <a:rPr lang="en-GB" spc="2" err="1"/>
              <a:t>Dolor</a:t>
            </a:r>
            <a:r>
              <a:rPr lang="en-GB" spc="2"/>
              <a:t> sit</a:t>
            </a:r>
          </a:p>
        </p:txBody>
      </p:sp>
    </p:spTree>
    <p:extLst>
      <p:ext uri="{BB962C8B-B14F-4D97-AF65-F5344CB8AC3E}">
        <p14:creationId xmlns:p14="http://schemas.microsoft.com/office/powerpoint/2010/main" val="3361662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4D627A-21AA-45F0-A851-091054890D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7" y="549274"/>
            <a:ext cx="7380287" cy="7921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[SLIDE TITLE]</a:t>
            </a:r>
            <a:endParaRPr lang="en-GB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3A96703-1E08-418C-97DA-ED8BFADD5A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0688" y="1520825"/>
            <a:ext cx="3600450" cy="828675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GB" sz="1800" b="0" i="0" smtClean="0">
                <a:solidFill>
                  <a:schemeClr val="accent3"/>
                </a:solidFill>
                <a:effectLst/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[INTRO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.]</a:t>
            </a:r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7100EA5-83A0-436E-8828-5BC9C26F99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39100" y="2528889"/>
            <a:ext cx="3602038" cy="180022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defRPr lang="en-GB" sz="1800" b="0" i="0" smtClean="0">
                <a:solidFill>
                  <a:schemeClr val="tx1"/>
                </a:solidFill>
                <a:effectLst/>
                <a:latin typeface="FreightText Pro Book" panose="02000603060000020004" pitchFamily="50" charset="0"/>
              </a:defRPr>
            </a:lvl1pPr>
          </a:lstStyle>
          <a:p>
            <a:pPr lvl="0"/>
            <a:r>
              <a:rPr lang="en-US"/>
              <a:t>[Body text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in </a:t>
            </a:r>
            <a:r>
              <a:rPr lang="en-US" err="1"/>
              <a:t>purus</a:t>
            </a:r>
            <a:r>
              <a:rPr lang="en-US"/>
              <a:t> id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 </a:t>
            </a:r>
            <a:r>
              <a:rPr lang="en-US" err="1"/>
              <a:t>Fusce</a:t>
            </a:r>
            <a:r>
              <a:rPr lang="en-US"/>
              <a:t> non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.]</a:t>
            </a:r>
            <a:endParaRPr lang="en-GB"/>
          </a:p>
        </p:txBody>
      </p:sp>
      <p:sp>
        <p:nvSpPr>
          <p:cNvPr id="10" name="Holder 2">
            <a:extLst>
              <a:ext uri="{FF2B5EF4-FFF2-40B4-BE49-F238E27FC236}">
                <a16:creationId xmlns:a16="http://schemas.microsoft.com/office/drawing/2014/main" id="{3C8CC884-1119-4073-A3E7-FF3D8BD16131}"/>
              </a:ext>
            </a:extLst>
          </p:cNvPr>
          <p:cNvSpPr txBox="1">
            <a:spLocks/>
          </p:cNvSpPr>
          <p:nvPr userDrawn="1"/>
        </p:nvSpPr>
        <p:spPr>
          <a:xfrm>
            <a:off x="9912350" y="6453188"/>
            <a:ext cx="1728788" cy="11495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788" b="0" i="0" kern="1200">
                <a:solidFill>
                  <a:srgbClr val="291252"/>
                </a:solidFill>
                <a:latin typeface="Favorit"/>
                <a:ea typeface="+mn-ea"/>
                <a:cs typeface="Favori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 algn="r"/>
            <a:r>
              <a:rPr lang="en-GB" spc="2"/>
              <a:t>Source: Lorem Ipsum / </a:t>
            </a:r>
            <a:r>
              <a:rPr lang="en-GB" spc="2" err="1"/>
              <a:t>Dolor</a:t>
            </a:r>
            <a:r>
              <a:rPr lang="en-GB" spc="2"/>
              <a:t> sit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29D7496-08AF-47FD-B9C5-A11216278C4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5937" y="1520826"/>
            <a:ext cx="7380287" cy="47879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PLACE GRAPHIC HERE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F07121F7-1D10-4B07-A617-FDD3209E86E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15938" y="6453188"/>
            <a:ext cx="881090" cy="121252"/>
          </a:xfrm>
          <a:prstGeom prst="rect">
            <a:avLst/>
          </a:prstGeom>
        </p:spPr>
        <p:txBody>
          <a:bodyPr lIns="0" tIns="0" rIns="0" bIns="0"/>
          <a:lstStyle>
            <a:lvl1pPr>
              <a:defRPr sz="788" b="0" i="0">
                <a:solidFill>
                  <a:schemeClr val="tx1"/>
                </a:solidFill>
                <a:latin typeface="Favorit"/>
                <a:cs typeface="Favorit"/>
              </a:defRPr>
            </a:lvl1pPr>
          </a:lstStyle>
          <a:p>
            <a:pPr marL="7701"/>
            <a:r>
              <a:rPr lang="en-GB" spc="2"/>
              <a:t>urba</a:t>
            </a:r>
            <a:r>
              <a:rPr lang="en-GB" spc="-2"/>
              <a:t>n</a:t>
            </a:r>
            <a:r>
              <a:rPr lang="en-GB" spc="-9"/>
              <a:t>f</a:t>
            </a:r>
            <a:r>
              <a:rPr lang="en-GB" spc="2"/>
              <a:t>o</a:t>
            </a:r>
            <a:r>
              <a:rPr lang="en-GB" spc="-15"/>
              <a:t>r</a:t>
            </a:r>
            <a:r>
              <a:rPr lang="en-GB" spc="2"/>
              <a:t>esig</a:t>
            </a:r>
            <a:r>
              <a:rPr lang="en-GB" spc="-2"/>
              <a:t>h</a:t>
            </a:r>
            <a:r>
              <a:rPr lang="en-GB" spc="2"/>
              <a:t>t.o</a:t>
            </a:r>
            <a:r>
              <a:rPr lang="en-GB" spc="-12"/>
              <a:t>r</a:t>
            </a:r>
            <a:r>
              <a:rPr lang="en-GB" spc="2"/>
              <a:t>g</a:t>
            </a:r>
          </a:p>
        </p:txBody>
      </p:sp>
      <p:sp>
        <p:nvSpPr>
          <p:cNvPr id="14" name="Holder 4">
            <a:extLst>
              <a:ext uri="{FF2B5EF4-FFF2-40B4-BE49-F238E27FC236}">
                <a16:creationId xmlns:a16="http://schemas.microsoft.com/office/drawing/2014/main" id="{EEEAE8B9-A255-4A6B-ABA0-85A98D7B68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07044" y="549275"/>
            <a:ext cx="334094" cy="11495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0" i="0">
                <a:solidFill>
                  <a:schemeClr val="tx1"/>
                </a:solidFill>
                <a:latin typeface="Favorit"/>
                <a:cs typeface="Favorit"/>
              </a:defRPr>
            </a:lvl1pPr>
          </a:lstStyle>
          <a:p>
            <a:pPr marL="72778"/>
            <a:fld id="{81D60167-4931-47E6-BA6A-407CBD079E47}" type="slidenum">
              <a:rPr lang="en-GB" spc="2" smtClean="0"/>
              <a:pPr marL="72778"/>
              <a:t>‹#›</a:t>
            </a:fld>
            <a:endParaRPr lang="en-GB" spc="2"/>
          </a:p>
        </p:txBody>
      </p:sp>
    </p:spTree>
    <p:extLst>
      <p:ext uri="{BB962C8B-B14F-4D97-AF65-F5344CB8AC3E}">
        <p14:creationId xmlns:p14="http://schemas.microsoft.com/office/powerpoint/2010/main" val="223117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515938" y="6453188"/>
            <a:ext cx="881090" cy="121252"/>
          </a:xfrm>
          <a:prstGeom prst="rect">
            <a:avLst/>
          </a:prstGeom>
        </p:spPr>
        <p:txBody>
          <a:bodyPr lIns="0" tIns="0" rIns="0" bIns="0"/>
          <a:lstStyle>
            <a:lvl1pPr>
              <a:defRPr sz="788" b="0" i="0">
                <a:solidFill>
                  <a:schemeClr val="accent6"/>
                </a:solidFill>
                <a:latin typeface="Favorit"/>
                <a:cs typeface="Favorit"/>
              </a:defRPr>
            </a:lvl1pPr>
          </a:lstStyle>
          <a:p>
            <a:pPr marL="7701"/>
            <a:r>
              <a:rPr lang="en-GB" spc="2"/>
              <a:t>urba</a:t>
            </a:r>
            <a:r>
              <a:rPr lang="en-GB" spc="-2"/>
              <a:t>n</a:t>
            </a:r>
            <a:r>
              <a:rPr lang="en-GB" spc="-9"/>
              <a:t>f</a:t>
            </a:r>
            <a:r>
              <a:rPr lang="en-GB" spc="2"/>
              <a:t>o</a:t>
            </a:r>
            <a:r>
              <a:rPr lang="en-GB" spc="-15"/>
              <a:t>r</a:t>
            </a:r>
            <a:r>
              <a:rPr lang="en-GB" spc="2"/>
              <a:t>esig</a:t>
            </a:r>
            <a:r>
              <a:rPr lang="en-GB" spc="-2"/>
              <a:t>h</a:t>
            </a:r>
            <a:r>
              <a:rPr lang="en-GB" spc="2"/>
              <a:t>t.o</a:t>
            </a:r>
            <a:r>
              <a:rPr lang="en-GB" spc="-12"/>
              <a:t>r</a:t>
            </a:r>
            <a:r>
              <a:rPr lang="en-GB" spc="2"/>
              <a:t>g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307044" y="549275"/>
            <a:ext cx="334094" cy="11495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0" i="0">
                <a:solidFill>
                  <a:schemeClr val="accent6"/>
                </a:solidFill>
                <a:latin typeface="Favorit"/>
                <a:cs typeface="Favorit"/>
              </a:defRPr>
            </a:lvl1pPr>
          </a:lstStyle>
          <a:p>
            <a:pPr marL="72778"/>
            <a:fld id="{81D60167-4931-47E6-BA6A-407CBD079E47}" type="slidenum">
              <a:rPr lang="en-GB" spc="2" smtClean="0"/>
              <a:pPr marL="72778"/>
              <a:t>‹#›</a:t>
            </a:fld>
            <a:endParaRPr lang="en-GB" spc="2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3A96703-1E08-418C-97DA-ED8BFADD5A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1520825"/>
            <a:ext cx="9251949" cy="381635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GB" sz="5400" b="0" i="0" smtClean="0">
                <a:solidFill>
                  <a:schemeClr val="accent3"/>
                </a:solidFill>
                <a:effectLst/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[PRESENTATION INTRO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in </a:t>
            </a:r>
            <a:r>
              <a:rPr lang="en-US" err="1"/>
              <a:t>turpis</a:t>
            </a:r>
            <a:r>
              <a:rPr lang="en-US"/>
              <a:t>.]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62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gradFill>
          <a:gsLst>
            <a:gs pos="100000">
              <a:schemeClr val="accent3"/>
            </a:gs>
            <a:gs pos="0">
              <a:schemeClr val="tx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7100EA5-83A0-436E-8828-5BC9C26F99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4113" y="1520825"/>
            <a:ext cx="7343775" cy="381634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defRPr lang="en-GB" sz="4000" b="0" i="0" smtClean="0">
                <a:solidFill>
                  <a:schemeClr val="accent6"/>
                </a:solidFill>
                <a:effectLst/>
                <a:latin typeface="Favorit" panose="02000006030000020004" pitchFamily="50" charset="0"/>
              </a:defRPr>
            </a:lvl1pPr>
          </a:lstStyle>
          <a:p>
            <a:pPr lvl="0"/>
            <a:r>
              <a:rPr lang="en-US"/>
              <a:t>[PRESENTATION INTRO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in </a:t>
            </a:r>
            <a:r>
              <a:rPr lang="en-US" err="1"/>
              <a:t>turpis</a:t>
            </a:r>
            <a:r>
              <a:rPr lang="en-US"/>
              <a:t>.]</a:t>
            </a:r>
            <a:endParaRPr lang="en-GB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BACF9903-67C1-4FEE-AE45-BDD33F7C943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15938" y="6453188"/>
            <a:ext cx="881090" cy="121252"/>
          </a:xfrm>
          <a:prstGeom prst="rect">
            <a:avLst/>
          </a:prstGeom>
        </p:spPr>
        <p:txBody>
          <a:bodyPr lIns="0" tIns="0" rIns="0" bIns="0"/>
          <a:lstStyle>
            <a:lvl1pPr>
              <a:defRPr sz="788" b="0" i="0">
                <a:solidFill>
                  <a:schemeClr val="accent6"/>
                </a:solidFill>
                <a:latin typeface="Favorit"/>
                <a:cs typeface="Favorit"/>
              </a:defRPr>
            </a:lvl1pPr>
          </a:lstStyle>
          <a:p>
            <a:pPr marL="7701"/>
            <a:r>
              <a:rPr lang="en-GB" spc="2"/>
              <a:t>urba</a:t>
            </a:r>
            <a:r>
              <a:rPr lang="en-GB" spc="-2"/>
              <a:t>n</a:t>
            </a:r>
            <a:r>
              <a:rPr lang="en-GB" spc="-9"/>
              <a:t>f</a:t>
            </a:r>
            <a:r>
              <a:rPr lang="en-GB" spc="2"/>
              <a:t>o</a:t>
            </a:r>
            <a:r>
              <a:rPr lang="en-GB" spc="-15"/>
              <a:t>r</a:t>
            </a:r>
            <a:r>
              <a:rPr lang="en-GB" spc="2"/>
              <a:t>esig</a:t>
            </a:r>
            <a:r>
              <a:rPr lang="en-GB" spc="-2"/>
              <a:t>h</a:t>
            </a:r>
            <a:r>
              <a:rPr lang="en-GB" spc="2"/>
              <a:t>t.o</a:t>
            </a:r>
            <a:r>
              <a:rPr lang="en-GB" spc="-12"/>
              <a:t>r</a:t>
            </a:r>
            <a:r>
              <a:rPr lang="en-GB" spc="2"/>
              <a:t>g</a:t>
            </a:r>
          </a:p>
        </p:txBody>
      </p:sp>
      <p:sp>
        <p:nvSpPr>
          <p:cNvPr id="8" name="Holder 4">
            <a:extLst>
              <a:ext uri="{FF2B5EF4-FFF2-40B4-BE49-F238E27FC236}">
                <a16:creationId xmlns:a16="http://schemas.microsoft.com/office/drawing/2014/main" id="{D295B815-4148-46C6-9BA9-78E09478800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07044" y="549275"/>
            <a:ext cx="334094" cy="11495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0" i="0">
                <a:solidFill>
                  <a:schemeClr val="accent6"/>
                </a:solidFill>
                <a:latin typeface="Favorit"/>
                <a:cs typeface="Favorit"/>
              </a:defRPr>
            </a:lvl1pPr>
          </a:lstStyle>
          <a:p>
            <a:pPr marL="72778"/>
            <a:fld id="{81D60167-4931-47E6-BA6A-407CBD079E47}" type="slidenum">
              <a:rPr lang="en-GB" spc="2" smtClean="0"/>
              <a:pPr marL="72778"/>
              <a:t>‹#›</a:t>
            </a:fld>
            <a:endParaRPr lang="en-GB" spc="2"/>
          </a:p>
        </p:txBody>
      </p:sp>
    </p:spTree>
    <p:extLst>
      <p:ext uri="{BB962C8B-B14F-4D97-AF65-F5344CB8AC3E}">
        <p14:creationId xmlns:p14="http://schemas.microsoft.com/office/powerpoint/2010/main" val="342107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E8B1B87-BF90-4E9E-8451-1FF57B6BEAC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PLACE IMAGE HERE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7100EA5-83A0-436E-8828-5BC9C26F99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9" y="1520825"/>
            <a:ext cx="7380286" cy="280828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defRPr lang="en-GB" sz="5400" b="0" i="0" smtClean="0">
                <a:solidFill>
                  <a:schemeClr val="accent6"/>
                </a:solidFill>
                <a:effectLst/>
                <a:latin typeface="Favorit" panose="02000006030000020004" pitchFamily="50" charset="0"/>
              </a:defRPr>
            </a:lvl1pPr>
          </a:lstStyle>
          <a:p>
            <a:pPr lvl="0"/>
            <a:r>
              <a:rPr lang="en-US"/>
              <a:t>[CHAPTER TITLE]</a:t>
            </a:r>
            <a:endParaRPr lang="en-GB"/>
          </a:p>
        </p:txBody>
      </p:sp>
      <p:sp>
        <p:nvSpPr>
          <p:cNvPr id="7" name="Holder 2">
            <a:extLst>
              <a:ext uri="{FF2B5EF4-FFF2-40B4-BE49-F238E27FC236}">
                <a16:creationId xmlns:a16="http://schemas.microsoft.com/office/drawing/2014/main" id="{BACF9903-67C1-4FEE-AE45-BDD33F7C943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15938" y="6453188"/>
            <a:ext cx="881090" cy="121252"/>
          </a:xfrm>
          <a:prstGeom prst="rect">
            <a:avLst/>
          </a:prstGeom>
        </p:spPr>
        <p:txBody>
          <a:bodyPr lIns="0" tIns="0" rIns="0" bIns="0"/>
          <a:lstStyle>
            <a:lvl1pPr>
              <a:defRPr sz="788" b="0" i="0">
                <a:solidFill>
                  <a:schemeClr val="accent6"/>
                </a:solidFill>
                <a:latin typeface="Favorit"/>
                <a:cs typeface="Favorit"/>
              </a:defRPr>
            </a:lvl1pPr>
          </a:lstStyle>
          <a:p>
            <a:pPr marL="7701"/>
            <a:r>
              <a:rPr lang="en-GB" spc="2"/>
              <a:t>urba</a:t>
            </a:r>
            <a:r>
              <a:rPr lang="en-GB" spc="-2"/>
              <a:t>n</a:t>
            </a:r>
            <a:r>
              <a:rPr lang="en-GB" spc="-9"/>
              <a:t>f</a:t>
            </a:r>
            <a:r>
              <a:rPr lang="en-GB" spc="2"/>
              <a:t>o</a:t>
            </a:r>
            <a:r>
              <a:rPr lang="en-GB" spc="-15"/>
              <a:t>r</a:t>
            </a:r>
            <a:r>
              <a:rPr lang="en-GB" spc="2"/>
              <a:t>esig</a:t>
            </a:r>
            <a:r>
              <a:rPr lang="en-GB" spc="-2"/>
              <a:t>h</a:t>
            </a:r>
            <a:r>
              <a:rPr lang="en-GB" spc="2"/>
              <a:t>t.o</a:t>
            </a:r>
            <a:r>
              <a:rPr lang="en-GB" spc="-12"/>
              <a:t>r</a:t>
            </a:r>
            <a:r>
              <a:rPr lang="en-GB" spc="2"/>
              <a:t>g</a:t>
            </a:r>
          </a:p>
        </p:txBody>
      </p:sp>
      <p:sp>
        <p:nvSpPr>
          <p:cNvPr id="8" name="Holder 4">
            <a:extLst>
              <a:ext uri="{FF2B5EF4-FFF2-40B4-BE49-F238E27FC236}">
                <a16:creationId xmlns:a16="http://schemas.microsoft.com/office/drawing/2014/main" id="{D295B815-4148-46C6-9BA9-78E09478800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07044" y="549275"/>
            <a:ext cx="334094" cy="11495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0" i="0">
                <a:solidFill>
                  <a:schemeClr val="accent6"/>
                </a:solidFill>
                <a:latin typeface="Favorit"/>
                <a:cs typeface="Favorit"/>
              </a:defRPr>
            </a:lvl1pPr>
          </a:lstStyle>
          <a:p>
            <a:pPr marL="72778"/>
            <a:fld id="{81D60167-4931-47E6-BA6A-407CBD079E47}" type="slidenum">
              <a:rPr lang="en-GB" spc="2" smtClean="0"/>
              <a:pPr marL="72778"/>
              <a:t>‹#›</a:t>
            </a:fld>
            <a:endParaRPr lang="en-GB" spc="2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550BD8-8C47-4819-A103-233E182782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4508500"/>
            <a:ext cx="5498784" cy="8286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defRPr lang="en-GB" sz="3200" b="0" i="0" smtClean="0">
                <a:solidFill>
                  <a:schemeClr val="accent3"/>
                </a:solidFill>
                <a:effectLst/>
              </a:defRPr>
            </a:lvl1pPr>
          </a:lstStyle>
          <a:p>
            <a:pPr lvl="0"/>
            <a:r>
              <a:rPr lang="en-US"/>
              <a:t>[SUBHEADER]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46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gradFill>
          <a:gsLst>
            <a:gs pos="100000">
              <a:schemeClr val="accent3"/>
            </a:gs>
            <a:gs pos="0">
              <a:schemeClr val="tx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7100EA5-83A0-436E-8828-5BC9C26F99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24113" y="1520825"/>
            <a:ext cx="7343775" cy="381634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defRPr lang="en-GB" sz="4000" b="0" i="0" smtClean="0">
                <a:solidFill>
                  <a:schemeClr val="accent6"/>
                </a:solidFill>
                <a:effectLst/>
                <a:latin typeface="Favorit" panose="02000006030000020004" pitchFamily="50" charset="0"/>
              </a:defRPr>
            </a:lvl1pPr>
          </a:lstStyle>
          <a:p>
            <a:pPr lvl="0"/>
            <a:r>
              <a:rPr lang="en-US"/>
              <a:t>[QUOTE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in </a:t>
            </a:r>
            <a:r>
              <a:rPr lang="en-US" err="1"/>
              <a:t>purus</a:t>
            </a:r>
            <a:r>
              <a:rPr lang="en-US"/>
              <a:t> id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fermentum.]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B594A0F-A8EA-4759-A15B-C9FFA3F82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9916" y="549275"/>
            <a:ext cx="1052168" cy="75564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7FB2935-2ABB-47A9-95E1-E3D958300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569916" y="5553075"/>
            <a:ext cx="1052168" cy="755649"/>
          </a:xfrm>
          <a:prstGeom prst="rect">
            <a:avLst/>
          </a:prstGeom>
        </p:spPr>
      </p:pic>
      <p:sp>
        <p:nvSpPr>
          <p:cNvPr id="13" name="Holder 2">
            <a:extLst>
              <a:ext uri="{FF2B5EF4-FFF2-40B4-BE49-F238E27FC236}">
                <a16:creationId xmlns:a16="http://schemas.microsoft.com/office/drawing/2014/main" id="{E996AF74-1D9F-4CB7-A238-D6541AECBB7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15938" y="6453188"/>
            <a:ext cx="881090" cy="121252"/>
          </a:xfrm>
          <a:prstGeom prst="rect">
            <a:avLst/>
          </a:prstGeom>
        </p:spPr>
        <p:txBody>
          <a:bodyPr lIns="0" tIns="0" rIns="0" bIns="0"/>
          <a:lstStyle>
            <a:lvl1pPr>
              <a:defRPr sz="788" b="0" i="0">
                <a:solidFill>
                  <a:schemeClr val="accent6"/>
                </a:solidFill>
                <a:latin typeface="Favorit"/>
                <a:cs typeface="Favorit"/>
              </a:defRPr>
            </a:lvl1pPr>
          </a:lstStyle>
          <a:p>
            <a:pPr marL="7701"/>
            <a:r>
              <a:rPr lang="en-GB" spc="2"/>
              <a:t>urba</a:t>
            </a:r>
            <a:r>
              <a:rPr lang="en-GB" spc="-2"/>
              <a:t>n</a:t>
            </a:r>
            <a:r>
              <a:rPr lang="en-GB" spc="-9"/>
              <a:t>f</a:t>
            </a:r>
            <a:r>
              <a:rPr lang="en-GB" spc="2"/>
              <a:t>o</a:t>
            </a:r>
            <a:r>
              <a:rPr lang="en-GB" spc="-15"/>
              <a:t>r</a:t>
            </a:r>
            <a:r>
              <a:rPr lang="en-GB" spc="2"/>
              <a:t>esig</a:t>
            </a:r>
            <a:r>
              <a:rPr lang="en-GB" spc="-2"/>
              <a:t>h</a:t>
            </a:r>
            <a:r>
              <a:rPr lang="en-GB" spc="2"/>
              <a:t>t.o</a:t>
            </a:r>
            <a:r>
              <a:rPr lang="en-GB" spc="-12"/>
              <a:t>r</a:t>
            </a:r>
            <a:r>
              <a:rPr lang="en-GB" spc="2"/>
              <a:t>g</a:t>
            </a:r>
          </a:p>
        </p:txBody>
      </p:sp>
      <p:sp>
        <p:nvSpPr>
          <p:cNvPr id="14" name="Holder 4">
            <a:extLst>
              <a:ext uri="{FF2B5EF4-FFF2-40B4-BE49-F238E27FC236}">
                <a16:creationId xmlns:a16="http://schemas.microsoft.com/office/drawing/2014/main" id="{65A5E320-CC71-4E29-8155-6D66A8F835B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07044" y="549275"/>
            <a:ext cx="334094" cy="11495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0" i="0">
                <a:solidFill>
                  <a:schemeClr val="accent6"/>
                </a:solidFill>
                <a:latin typeface="Favorit"/>
                <a:cs typeface="Favorit"/>
              </a:defRPr>
            </a:lvl1pPr>
          </a:lstStyle>
          <a:p>
            <a:pPr marL="72778"/>
            <a:fld id="{81D60167-4931-47E6-BA6A-407CBD079E47}" type="slidenum">
              <a:rPr lang="en-GB" spc="2" smtClean="0"/>
              <a:pPr marL="72778"/>
              <a:t>‹#›</a:t>
            </a:fld>
            <a:endParaRPr lang="en-GB" spc="2"/>
          </a:p>
        </p:txBody>
      </p:sp>
    </p:spTree>
    <p:extLst>
      <p:ext uri="{BB962C8B-B14F-4D97-AF65-F5344CB8AC3E}">
        <p14:creationId xmlns:p14="http://schemas.microsoft.com/office/powerpoint/2010/main" val="76003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3A96703-1E08-418C-97DA-ED8BFADD5A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520824"/>
            <a:ext cx="7380288" cy="828676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GB" sz="2000" b="0" i="0" smtClean="0">
                <a:solidFill>
                  <a:schemeClr val="accent3"/>
                </a:solidFill>
                <a:effectLst/>
              </a:defRPr>
            </a:lvl1pPr>
          </a:lstStyle>
          <a:p>
            <a:pPr lvl="0"/>
            <a:r>
              <a:rPr lang="en-US"/>
              <a:t>[SUBHEADER]</a:t>
            </a:r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7100EA5-83A0-436E-8828-5BC9C26F99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2528888"/>
            <a:ext cx="7380285" cy="3779837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chemeClr val="accent6"/>
                </a:solidFill>
                <a:effectLst/>
                <a:latin typeface="FreightText Pro Book" panose="02000603060000020004" pitchFamily="50" charset="0"/>
              </a:defRPr>
            </a:lvl1pPr>
          </a:lstStyle>
          <a:p>
            <a:pPr lvl="0"/>
            <a:r>
              <a:rPr lang="en-US"/>
              <a:t>[TIME]	[Title/Description]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[TIME]	[Title/Description]</a:t>
            </a:r>
            <a:endParaRPr lang="en-GB"/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[TIME]	[Title/Description]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[TIME]	[Title/Description]</a:t>
            </a:r>
            <a:endParaRPr lang="en-GB"/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[TIME]	[Title/Description]</a:t>
            </a:r>
            <a:endParaRPr lang="en-GB"/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[TIME]	[Title/Description]</a:t>
            </a:r>
            <a:endParaRPr lang="en-GB"/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[TIME]	[Title/Description]</a:t>
            </a:r>
            <a:endParaRPr lang="en-GB"/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12959C17-4FD5-4514-917F-EBFAE1CB348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15938" y="6453188"/>
            <a:ext cx="881090" cy="121252"/>
          </a:xfrm>
          <a:prstGeom prst="rect">
            <a:avLst/>
          </a:prstGeom>
        </p:spPr>
        <p:txBody>
          <a:bodyPr lIns="0" tIns="0" rIns="0" bIns="0"/>
          <a:lstStyle>
            <a:lvl1pPr>
              <a:defRPr sz="788" b="0" i="0">
                <a:solidFill>
                  <a:schemeClr val="accent6"/>
                </a:solidFill>
                <a:latin typeface="Favorit"/>
                <a:cs typeface="Favorit"/>
              </a:defRPr>
            </a:lvl1pPr>
          </a:lstStyle>
          <a:p>
            <a:pPr marL="7701"/>
            <a:r>
              <a:rPr lang="en-GB" spc="2"/>
              <a:t>urba</a:t>
            </a:r>
            <a:r>
              <a:rPr lang="en-GB" spc="-2"/>
              <a:t>n</a:t>
            </a:r>
            <a:r>
              <a:rPr lang="en-GB" spc="-9"/>
              <a:t>f</a:t>
            </a:r>
            <a:r>
              <a:rPr lang="en-GB" spc="2"/>
              <a:t>o</a:t>
            </a:r>
            <a:r>
              <a:rPr lang="en-GB" spc="-15"/>
              <a:t>r</a:t>
            </a:r>
            <a:r>
              <a:rPr lang="en-GB" spc="2"/>
              <a:t>esig</a:t>
            </a:r>
            <a:r>
              <a:rPr lang="en-GB" spc="-2"/>
              <a:t>h</a:t>
            </a:r>
            <a:r>
              <a:rPr lang="en-GB" spc="2"/>
              <a:t>t.o</a:t>
            </a:r>
            <a:r>
              <a:rPr lang="en-GB" spc="-12"/>
              <a:t>r</a:t>
            </a:r>
            <a:r>
              <a:rPr lang="en-GB" spc="2"/>
              <a:t>g</a:t>
            </a:r>
          </a:p>
        </p:txBody>
      </p:sp>
      <p:sp>
        <p:nvSpPr>
          <p:cNvPr id="14" name="Holder 4">
            <a:extLst>
              <a:ext uri="{FF2B5EF4-FFF2-40B4-BE49-F238E27FC236}">
                <a16:creationId xmlns:a16="http://schemas.microsoft.com/office/drawing/2014/main" id="{5A3FC6DE-72CE-4710-AA55-2107D067F6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07044" y="549275"/>
            <a:ext cx="334094" cy="11495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0" i="0">
                <a:solidFill>
                  <a:schemeClr val="accent6"/>
                </a:solidFill>
                <a:latin typeface="Favorit"/>
                <a:cs typeface="Favorit"/>
              </a:defRPr>
            </a:lvl1pPr>
          </a:lstStyle>
          <a:p>
            <a:pPr marL="72778"/>
            <a:fld id="{81D60167-4931-47E6-BA6A-407CBD079E47}" type="slidenum">
              <a:rPr lang="en-GB" spc="2" smtClean="0"/>
              <a:pPr marL="72778"/>
              <a:t>‹#›</a:t>
            </a:fld>
            <a:endParaRPr lang="en-GB" spc="2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6AAB145-2A60-44C4-A46D-7EDEAEEE1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7" y="549274"/>
            <a:ext cx="7380287" cy="7921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[SLIDE TITLE]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64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/Conten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7100EA5-83A0-436E-8828-5BC9C26F99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1520824"/>
            <a:ext cx="2663825" cy="74214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en-GB" sz="2000" b="0" i="0" smtClean="0">
                <a:solidFill>
                  <a:schemeClr val="accent6"/>
                </a:solidFill>
                <a:effectLst/>
                <a:latin typeface="FreightText Pro Book" panose="02000603060000020004" pitchFamily="50" charset="0"/>
              </a:defRPr>
            </a:lvl1pPr>
          </a:lstStyle>
          <a:p>
            <a:pPr lvl="0"/>
            <a:r>
              <a:rPr lang="en-US"/>
              <a:t>[DATE]</a:t>
            </a:r>
            <a:endParaRPr lang="en-GB"/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12959C17-4FD5-4514-917F-EBFAE1CB348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15938" y="6453188"/>
            <a:ext cx="881090" cy="121252"/>
          </a:xfrm>
          <a:prstGeom prst="rect">
            <a:avLst/>
          </a:prstGeom>
        </p:spPr>
        <p:txBody>
          <a:bodyPr lIns="0" tIns="0" rIns="0" bIns="0"/>
          <a:lstStyle>
            <a:lvl1pPr>
              <a:defRPr sz="788" b="0" i="0">
                <a:solidFill>
                  <a:schemeClr val="accent6"/>
                </a:solidFill>
                <a:latin typeface="Favorit"/>
                <a:cs typeface="Favorit"/>
              </a:defRPr>
            </a:lvl1pPr>
          </a:lstStyle>
          <a:p>
            <a:pPr marL="7701"/>
            <a:r>
              <a:rPr lang="en-GB" spc="2"/>
              <a:t>urba</a:t>
            </a:r>
            <a:r>
              <a:rPr lang="en-GB" spc="-2"/>
              <a:t>n</a:t>
            </a:r>
            <a:r>
              <a:rPr lang="en-GB" spc="-9"/>
              <a:t>f</a:t>
            </a:r>
            <a:r>
              <a:rPr lang="en-GB" spc="2"/>
              <a:t>o</a:t>
            </a:r>
            <a:r>
              <a:rPr lang="en-GB" spc="-15"/>
              <a:t>r</a:t>
            </a:r>
            <a:r>
              <a:rPr lang="en-GB" spc="2"/>
              <a:t>esig</a:t>
            </a:r>
            <a:r>
              <a:rPr lang="en-GB" spc="-2"/>
              <a:t>h</a:t>
            </a:r>
            <a:r>
              <a:rPr lang="en-GB" spc="2"/>
              <a:t>t.o</a:t>
            </a:r>
            <a:r>
              <a:rPr lang="en-GB" spc="-12"/>
              <a:t>r</a:t>
            </a:r>
            <a:r>
              <a:rPr lang="en-GB" spc="2"/>
              <a:t>g</a:t>
            </a:r>
          </a:p>
        </p:txBody>
      </p:sp>
      <p:sp>
        <p:nvSpPr>
          <p:cNvPr id="14" name="Holder 4">
            <a:extLst>
              <a:ext uri="{FF2B5EF4-FFF2-40B4-BE49-F238E27FC236}">
                <a16:creationId xmlns:a16="http://schemas.microsoft.com/office/drawing/2014/main" id="{5A3FC6DE-72CE-4710-AA55-2107D067F6D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07044" y="549275"/>
            <a:ext cx="334094" cy="11495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0" i="0">
                <a:solidFill>
                  <a:schemeClr val="accent6"/>
                </a:solidFill>
                <a:latin typeface="Favorit"/>
                <a:cs typeface="Favorit"/>
              </a:defRPr>
            </a:lvl1pPr>
          </a:lstStyle>
          <a:p>
            <a:pPr marL="72778"/>
            <a:fld id="{81D60167-4931-47E6-BA6A-407CBD079E47}" type="slidenum">
              <a:rPr lang="en-GB" spc="2" smtClean="0"/>
              <a:pPr marL="72778"/>
              <a:t>‹#›</a:t>
            </a:fld>
            <a:endParaRPr lang="en-GB" spc="2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6AAB145-2A60-44C4-A46D-7EDEAEEE1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7" y="549274"/>
            <a:ext cx="7380287" cy="7921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[SLIDE TITLE]</a:t>
            </a:r>
            <a:endParaRPr lang="en-GB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9E5DCAC-BFBA-45D4-8BB0-841AC93B07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60738" y="1520825"/>
            <a:ext cx="2663825" cy="73351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en-GB" sz="2000" b="0" i="0" smtClean="0">
                <a:solidFill>
                  <a:schemeClr val="accent6"/>
                </a:solidFill>
                <a:effectLst/>
                <a:latin typeface="FreightText Pro Book" panose="02000603060000020004" pitchFamily="50" charset="0"/>
              </a:defRPr>
            </a:lvl1pPr>
          </a:lstStyle>
          <a:p>
            <a:pPr lvl="0"/>
            <a:r>
              <a:rPr lang="en-US"/>
              <a:t>[DATE]</a:t>
            </a:r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9B27A25-EC99-4FFF-8BE7-920D6EB8AD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69025" y="1529451"/>
            <a:ext cx="2663825" cy="73351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en-GB" sz="2000" b="0" i="0" smtClean="0">
                <a:solidFill>
                  <a:schemeClr val="accent6"/>
                </a:solidFill>
                <a:effectLst/>
                <a:latin typeface="FreightText Pro Book" panose="02000603060000020004" pitchFamily="50" charset="0"/>
              </a:defRPr>
            </a:lvl1pPr>
          </a:lstStyle>
          <a:p>
            <a:pPr lvl="0"/>
            <a:r>
              <a:rPr lang="en-US"/>
              <a:t>[DATE]</a:t>
            </a:r>
            <a:endParaRPr lang="en-GB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9A64FFE-FCAA-47C4-8057-455DE3160D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77313" y="1529451"/>
            <a:ext cx="2663825" cy="73351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en-GB" sz="2000" b="0" i="0" smtClean="0">
                <a:solidFill>
                  <a:schemeClr val="accent6"/>
                </a:solidFill>
                <a:effectLst/>
                <a:latin typeface="FreightText Pro Book" panose="02000603060000020004" pitchFamily="50" charset="0"/>
              </a:defRPr>
            </a:lvl1pPr>
          </a:lstStyle>
          <a:p>
            <a:pPr lvl="0"/>
            <a:r>
              <a:rPr lang="en-US"/>
              <a:t>[DATE]</a:t>
            </a:r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5BD3C5B-8808-48AC-8E26-AA6ED031CB30}"/>
              </a:ext>
            </a:extLst>
          </p:cNvPr>
          <p:cNvSpPr/>
          <p:nvPr userDrawn="1"/>
        </p:nvSpPr>
        <p:spPr>
          <a:xfrm>
            <a:off x="780647" y="2528888"/>
            <a:ext cx="2204257" cy="2204257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[TITLE]</a:t>
            </a:r>
            <a:endParaRPr lang="en-GB">
              <a:solidFill>
                <a:schemeClr val="accent6"/>
              </a:solidFill>
              <a:latin typeface="Favorit" panose="02000006030000020004" pitchFamily="50" charset="0"/>
              <a:ea typeface="Favorit" panose="02000006030000020004" pitchFamily="50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120863D-3D9D-489E-86F1-C63AB4E2316B}"/>
              </a:ext>
            </a:extLst>
          </p:cNvPr>
          <p:cNvSpPr/>
          <p:nvPr userDrawn="1"/>
        </p:nvSpPr>
        <p:spPr>
          <a:xfrm>
            <a:off x="3588933" y="2528888"/>
            <a:ext cx="2204257" cy="2204257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chemeClr val="accent3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[TITLE]</a:t>
            </a:r>
            <a:endParaRPr lang="en-GB">
              <a:solidFill>
                <a:schemeClr val="accent3"/>
              </a:solidFill>
              <a:latin typeface="Favorit" panose="02000006030000020004" pitchFamily="50" charset="0"/>
              <a:ea typeface="Favorit" panose="02000006030000020004" pitchFamily="50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277041A-757E-494D-9D4E-1151CBA66CC7}"/>
              </a:ext>
            </a:extLst>
          </p:cNvPr>
          <p:cNvSpPr/>
          <p:nvPr userDrawn="1"/>
        </p:nvSpPr>
        <p:spPr>
          <a:xfrm>
            <a:off x="6398808" y="2546140"/>
            <a:ext cx="2204257" cy="2204257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chemeClr val="accent3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[TITLE]</a:t>
            </a:r>
            <a:endParaRPr lang="en-GB">
              <a:solidFill>
                <a:schemeClr val="accent3"/>
              </a:solidFill>
              <a:latin typeface="Favorit" panose="02000006030000020004" pitchFamily="50" charset="0"/>
              <a:ea typeface="Favorit" panose="02000006030000020004" pitchFamily="50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84BADCA-4B77-4950-95D1-0670901521FF}"/>
              </a:ext>
            </a:extLst>
          </p:cNvPr>
          <p:cNvSpPr/>
          <p:nvPr userDrawn="1"/>
        </p:nvSpPr>
        <p:spPr>
          <a:xfrm>
            <a:off x="9207096" y="2546140"/>
            <a:ext cx="2204257" cy="2204257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chemeClr val="accent3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[TITLE]</a:t>
            </a:r>
            <a:endParaRPr lang="en-GB">
              <a:solidFill>
                <a:schemeClr val="accent3"/>
              </a:solidFill>
              <a:latin typeface="Favorit" panose="02000006030000020004" pitchFamily="50" charset="0"/>
              <a:ea typeface="Favorit" panose="02000006030000020004" pitchFamily="50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749F11-A6BD-4CA8-9E95-9ACCF577869F}"/>
              </a:ext>
            </a:extLst>
          </p:cNvPr>
          <p:cNvCxnSpPr/>
          <p:nvPr userDrawn="1"/>
        </p:nvCxnSpPr>
        <p:spPr>
          <a:xfrm>
            <a:off x="515937" y="2349500"/>
            <a:ext cx="2663826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7E835B8-8136-4080-A664-BF21C488E95A}"/>
              </a:ext>
            </a:extLst>
          </p:cNvPr>
          <p:cNvCxnSpPr/>
          <p:nvPr userDrawn="1"/>
        </p:nvCxnSpPr>
        <p:spPr>
          <a:xfrm>
            <a:off x="3360738" y="2349500"/>
            <a:ext cx="2663826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FE2EC0-7731-43E4-9C80-9B3A42A8231E}"/>
              </a:ext>
            </a:extLst>
          </p:cNvPr>
          <p:cNvCxnSpPr/>
          <p:nvPr userDrawn="1"/>
        </p:nvCxnSpPr>
        <p:spPr>
          <a:xfrm>
            <a:off x="6169025" y="2349500"/>
            <a:ext cx="2663826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2D6F306-3463-45B0-9A8B-2A90FECA6FF6}"/>
              </a:ext>
            </a:extLst>
          </p:cNvPr>
          <p:cNvCxnSpPr>
            <a:cxnSpLocks/>
          </p:cNvCxnSpPr>
          <p:nvPr userDrawn="1"/>
        </p:nvCxnSpPr>
        <p:spPr>
          <a:xfrm>
            <a:off x="8977313" y="2349500"/>
            <a:ext cx="2663825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99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+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70FAFB7-DC63-4BA0-B70C-E92629052C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7281" y="0"/>
            <a:ext cx="6014719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PLACE IMAGE HERE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3A96703-1E08-418C-97DA-ED8BFADD5A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520825"/>
            <a:ext cx="5498784" cy="47878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defRPr lang="en-GB" sz="3200" b="0" i="0" smtClean="0">
                <a:solidFill>
                  <a:schemeClr val="accent3"/>
                </a:solidFill>
                <a:effectLst/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[BODY TEXT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in </a:t>
            </a:r>
            <a:r>
              <a:rPr lang="en-US" err="1"/>
              <a:t>purus</a:t>
            </a:r>
            <a:r>
              <a:rPr lang="en-US"/>
              <a:t> id </a:t>
            </a:r>
            <a:r>
              <a:rPr lang="en-US" err="1"/>
              <a:t>turpis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.]</a:t>
            </a:r>
            <a:endParaRPr lang="en-GB"/>
          </a:p>
        </p:txBody>
      </p:sp>
      <p:sp>
        <p:nvSpPr>
          <p:cNvPr id="10" name="Holder 2">
            <a:extLst>
              <a:ext uri="{FF2B5EF4-FFF2-40B4-BE49-F238E27FC236}">
                <a16:creationId xmlns:a16="http://schemas.microsoft.com/office/drawing/2014/main" id="{23C8AF17-1253-4854-A396-D11C6B3594B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15938" y="6453188"/>
            <a:ext cx="881090" cy="121252"/>
          </a:xfrm>
          <a:prstGeom prst="rect">
            <a:avLst/>
          </a:prstGeom>
        </p:spPr>
        <p:txBody>
          <a:bodyPr lIns="0" tIns="0" rIns="0" bIns="0"/>
          <a:lstStyle>
            <a:lvl1pPr>
              <a:defRPr sz="788" b="0" i="0">
                <a:solidFill>
                  <a:schemeClr val="tx1"/>
                </a:solidFill>
                <a:latin typeface="Favorit"/>
                <a:cs typeface="Favorit"/>
              </a:defRPr>
            </a:lvl1pPr>
          </a:lstStyle>
          <a:p>
            <a:pPr marL="7701"/>
            <a:r>
              <a:rPr lang="en-GB" spc="2"/>
              <a:t>urba</a:t>
            </a:r>
            <a:r>
              <a:rPr lang="en-GB" spc="-2"/>
              <a:t>n</a:t>
            </a:r>
            <a:r>
              <a:rPr lang="en-GB" spc="-9"/>
              <a:t>f</a:t>
            </a:r>
            <a:r>
              <a:rPr lang="en-GB" spc="2"/>
              <a:t>o</a:t>
            </a:r>
            <a:r>
              <a:rPr lang="en-GB" spc="-15"/>
              <a:t>r</a:t>
            </a:r>
            <a:r>
              <a:rPr lang="en-GB" spc="2"/>
              <a:t>esig</a:t>
            </a:r>
            <a:r>
              <a:rPr lang="en-GB" spc="-2"/>
              <a:t>h</a:t>
            </a:r>
            <a:r>
              <a:rPr lang="en-GB" spc="2"/>
              <a:t>t.o</a:t>
            </a:r>
            <a:r>
              <a:rPr lang="en-GB" spc="-12"/>
              <a:t>r</a:t>
            </a:r>
            <a:r>
              <a:rPr lang="en-GB" spc="2"/>
              <a:t>g</a:t>
            </a:r>
          </a:p>
        </p:txBody>
      </p:sp>
      <p:sp>
        <p:nvSpPr>
          <p:cNvPr id="13" name="Holder 4">
            <a:extLst>
              <a:ext uri="{FF2B5EF4-FFF2-40B4-BE49-F238E27FC236}">
                <a16:creationId xmlns:a16="http://schemas.microsoft.com/office/drawing/2014/main" id="{6AE2A09E-AFC1-4ABE-9186-9167FE0800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07044" y="549275"/>
            <a:ext cx="334094" cy="11495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0" i="0">
                <a:solidFill>
                  <a:schemeClr val="accent6"/>
                </a:solidFill>
                <a:latin typeface="Favorit"/>
                <a:cs typeface="Favorit"/>
              </a:defRPr>
            </a:lvl1pPr>
          </a:lstStyle>
          <a:p>
            <a:pPr marL="72778"/>
            <a:fld id="{81D60167-4931-47E6-BA6A-407CBD079E47}" type="slidenum">
              <a:rPr lang="en-GB" spc="2" smtClean="0"/>
              <a:pPr marL="72778"/>
              <a:t>‹#›</a:t>
            </a:fld>
            <a:endParaRPr lang="en-GB" spc="2"/>
          </a:p>
        </p:txBody>
      </p:sp>
      <p:sp>
        <p:nvSpPr>
          <p:cNvPr id="14" name="Holder 2">
            <a:extLst>
              <a:ext uri="{FF2B5EF4-FFF2-40B4-BE49-F238E27FC236}">
                <a16:creationId xmlns:a16="http://schemas.microsoft.com/office/drawing/2014/main" id="{A3427A67-4C31-4807-B410-F5C1FBDDF5BC}"/>
              </a:ext>
            </a:extLst>
          </p:cNvPr>
          <p:cNvSpPr txBox="1">
            <a:spLocks/>
          </p:cNvSpPr>
          <p:nvPr userDrawn="1"/>
        </p:nvSpPr>
        <p:spPr>
          <a:xfrm>
            <a:off x="4295774" y="6453188"/>
            <a:ext cx="1718947" cy="1212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788" b="0" i="0" kern="1200">
                <a:solidFill>
                  <a:srgbClr val="291252"/>
                </a:solidFill>
                <a:latin typeface="Favorit"/>
                <a:ea typeface="+mn-ea"/>
                <a:cs typeface="Favori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 algn="r"/>
            <a:r>
              <a:rPr lang="en-GB" spc="2"/>
              <a:t>Source: Lorem Ipsum / </a:t>
            </a:r>
            <a:r>
              <a:rPr lang="en-GB" spc="2" err="1"/>
              <a:t>Dolor</a:t>
            </a:r>
            <a:r>
              <a:rPr lang="en-GB" spc="2"/>
              <a:t> sit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2CE6030-D1DA-44D7-82C9-4CB6916CEB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7" y="549274"/>
            <a:ext cx="5508625" cy="7921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[SLIDE TITLE]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1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+ Imag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70FAFB7-DC63-4BA0-B70C-E92629052C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3950" y="0"/>
            <a:ext cx="59880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PLACE IMAGE HERE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3A96703-1E08-418C-97DA-ED8BFADD5A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7" y="1520825"/>
            <a:ext cx="5498784" cy="47878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30000"/>
              </a:lnSpc>
              <a:defRPr lang="en-GB" sz="3200" b="0" i="0" smtClean="0">
                <a:solidFill>
                  <a:schemeClr val="accent3"/>
                </a:solidFill>
                <a:effectLst/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[BODY TEXT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in </a:t>
            </a:r>
            <a:r>
              <a:rPr lang="en-US" err="1"/>
              <a:t>purus</a:t>
            </a:r>
            <a:r>
              <a:rPr lang="en-US"/>
              <a:t> id </a:t>
            </a:r>
            <a:r>
              <a:rPr lang="en-US" err="1"/>
              <a:t>turpis</a:t>
            </a:r>
            <a:r>
              <a:rPr lang="en-US"/>
              <a:t>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.]</a:t>
            </a:r>
            <a:endParaRPr lang="en-GB"/>
          </a:p>
        </p:txBody>
      </p:sp>
      <p:sp>
        <p:nvSpPr>
          <p:cNvPr id="10" name="Holder 2">
            <a:extLst>
              <a:ext uri="{FF2B5EF4-FFF2-40B4-BE49-F238E27FC236}">
                <a16:creationId xmlns:a16="http://schemas.microsoft.com/office/drawing/2014/main" id="{23C8AF17-1253-4854-A396-D11C6B3594B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15938" y="6453188"/>
            <a:ext cx="881090" cy="121252"/>
          </a:xfrm>
          <a:prstGeom prst="rect">
            <a:avLst/>
          </a:prstGeom>
        </p:spPr>
        <p:txBody>
          <a:bodyPr lIns="0" tIns="0" rIns="0" bIns="0"/>
          <a:lstStyle>
            <a:lvl1pPr>
              <a:defRPr sz="788" b="0" i="0">
                <a:solidFill>
                  <a:schemeClr val="accent6"/>
                </a:solidFill>
                <a:latin typeface="Favorit"/>
                <a:cs typeface="Favorit"/>
              </a:defRPr>
            </a:lvl1pPr>
          </a:lstStyle>
          <a:p>
            <a:pPr marL="7701"/>
            <a:r>
              <a:rPr lang="en-GB" spc="2"/>
              <a:t>urba</a:t>
            </a:r>
            <a:r>
              <a:rPr lang="en-GB" spc="-2"/>
              <a:t>n</a:t>
            </a:r>
            <a:r>
              <a:rPr lang="en-GB" spc="-9"/>
              <a:t>f</a:t>
            </a:r>
            <a:r>
              <a:rPr lang="en-GB" spc="2"/>
              <a:t>o</a:t>
            </a:r>
            <a:r>
              <a:rPr lang="en-GB" spc="-15"/>
              <a:t>r</a:t>
            </a:r>
            <a:r>
              <a:rPr lang="en-GB" spc="2"/>
              <a:t>esig</a:t>
            </a:r>
            <a:r>
              <a:rPr lang="en-GB" spc="-2"/>
              <a:t>h</a:t>
            </a:r>
            <a:r>
              <a:rPr lang="en-GB" spc="2"/>
              <a:t>t.o</a:t>
            </a:r>
            <a:r>
              <a:rPr lang="en-GB" spc="-12"/>
              <a:t>r</a:t>
            </a:r>
            <a:r>
              <a:rPr lang="en-GB" spc="2"/>
              <a:t>g</a:t>
            </a:r>
          </a:p>
        </p:txBody>
      </p:sp>
      <p:sp>
        <p:nvSpPr>
          <p:cNvPr id="13" name="Holder 4">
            <a:extLst>
              <a:ext uri="{FF2B5EF4-FFF2-40B4-BE49-F238E27FC236}">
                <a16:creationId xmlns:a16="http://schemas.microsoft.com/office/drawing/2014/main" id="{6AE2A09E-AFC1-4ABE-9186-9167FE08009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07044" y="549275"/>
            <a:ext cx="334094" cy="11495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0" i="0">
                <a:solidFill>
                  <a:schemeClr val="accent6"/>
                </a:solidFill>
                <a:latin typeface="Favorit"/>
                <a:cs typeface="Favorit"/>
              </a:defRPr>
            </a:lvl1pPr>
          </a:lstStyle>
          <a:p>
            <a:pPr marL="72778"/>
            <a:fld id="{81D60167-4931-47E6-BA6A-407CBD079E47}" type="slidenum">
              <a:rPr lang="en-GB" spc="2" smtClean="0"/>
              <a:pPr marL="72778"/>
              <a:t>‹#›</a:t>
            </a:fld>
            <a:endParaRPr lang="en-GB" spc="2"/>
          </a:p>
        </p:txBody>
      </p:sp>
      <p:sp>
        <p:nvSpPr>
          <p:cNvPr id="14" name="Holder 2">
            <a:extLst>
              <a:ext uri="{FF2B5EF4-FFF2-40B4-BE49-F238E27FC236}">
                <a16:creationId xmlns:a16="http://schemas.microsoft.com/office/drawing/2014/main" id="{A3427A67-4C31-4807-B410-F5C1FBDDF5BC}"/>
              </a:ext>
            </a:extLst>
          </p:cNvPr>
          <p:cNvSpPr txBox="1">
            <a:spLocks/>
          </p:cNvSpPr>
          <p:nvPr userDrawn="1"/>
        </p:nvSpPr>
        <p:spPr>
          <a:xfrm>
            <a:off x="4295774" y="6453188"/>
            <a:ext cx="1718947" cy="1212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788" b="0" i="0" kern="1200">
                <a:solidFill>
                  <a:srgbClr val="291252"/>
                </a:solidFill>
                <a:latin typeface="Favorit"/>
                <a:ea typeface="+mn-ea"/>
                <a:cs typeface="Favori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 algn="r"/>
            <a:r>
              <a:rPr lang="en-GB" spc="2">
                <a:solidFill>
                  <a:schemeClr val="accent6"/>
                </a:solidFill>
              </a:rPr>
              <a:t>Source: Lorem Ipsum / </a:t>
            </a:r>
            <a:r>
              <a:rPr lang="en-GB" spc="2" err="1">
                <a:solidFill>
                  <a:schemeClr val="accent6"/>
                </a:solidFill>
              </a:rPr>
              <a:t>Dolor</a:t>
            </a:r>
            <a:r>
              <a:rPr lang="en-GB" spc="2">
                <a:solidFill>
                  <a:schemeClr val="accent6"/>
                </a:solidFill>
              </a:rPr>
              <a:t> sit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2CE6030-D1DA-44D7-82C9-4CB6916CEB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7" y="549274"/>
            <a:ext cx="5508625" cy="7921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defRPr>
            </a:lvl1pPr>
          </a:lstStyle>
          <a:p>
            <a:pPr lvl="0"/>
            <a:r>
              <a:rPr lang="en-US"/>
              <a:t>[SLIDE TITLE]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51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31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6" r:id="rId3"/>
    <p:sldLayoutId id="2147483676" r:id="rId4"/>
    <p:sldLayoutId id="2147483665" r:id="rId5"/>
    <p:sldLayoutId id="2147483661" r:id="rId6"/>
    <p:sldLayoutId id="2147483678" r:id="rId7"/>
    <p:sldLayoutId id="2147483672" r:id="rId8"/>
    <p:sldLayoutId id="2147483674" r:id="rId9"/>
    <p:sldLayoutId id="2147483673" r:id="rId10"/>
    <p:sldLayoutId id="2147483668" r:id="rId11"/>
    <p:sldLayoutId id="2147483669" r:id="rId12"/>
    <p:sldLayoutId id="2147483664" r:id="rId13"/>
    <p:sldLayoutId id="2147483675" r:id="rId14"/>
    <p:sldLayoutId id="2147483677" r:id="rId15"/>
    <p:sldLayoutId id="2147483667" r:id="rId16"/>
    <p:sldLayoutId id="2147483670" r:id="rId17"/>
    <p:sldLayoutId id="2147483671" r:id="rId18"/>
  </p:sldLayoutIdLst>
  <p:txStyles>
    <p:titleStyle>
      <a:lvl1pPr>
        <a:defRPr sz="6600">
          <a:solidFill>
            <a:schemeClr val="bg1"/>
          </a:solidFill>
          <a:latin typeface="Favorit" panose="02000006030000020004" pitchFamily="50" charset="0"/>
          <a:ea typeface="Favorit" panose="02000006030000020004" pitchFamily="50" charset="0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52">
        <a:defRPr>
          <a:latin typeface="+mn-lt"/>
          <a:ea typeface="+mn-ea"/>
          <a:cs typeface="+mn-cs"/>
        </a:defRPr>
      </a:lvl2pPr>
      <a:lvl3pPr marL="554506">
        <a:defRPr>
          <a:latin typeface="+mn-lt"/>
          <a:ea typeface="+mn-ea"/>
          <a:cs typeface="+mn-cs"/>
        </a:defRPr>
      </a:lvl3pPr>
      <a:lvl4pPr marL="831759">
        <a:defRPr>
          <a:latin typeface="+mn-lt"/>
          <a:ea typeface="+mn-ea"/>
          <a:cs typeface="+mn-cs"/>
        </a:defRPr>
      </a:lvl4pPr>
      <a:lvl5pPr marL="1109012">
        <a:defRPr>
          <a:latin typeface="+mn-lt"/>
          <a:ea typeface="+mn-ea"/>
          <a:cs typeface="+mn-cs"/>
        </a:defRPr>
      </a:lvl5pPr>
      <a:lvl6pPr marL="1386265">
        <a:defRPr>
          <a:latin typeface="+mn-lt"/>
          <a:ea typeface="+mn-ea"/>
          <a:cs typeface="+mn-cs"/>
        </a:defRPr>
      </a:lvl6pPr>
      <a:lvl7pPr marL="1663517">
        <a:defRPr>
          <a:latin typeface="+mn-lt"/>
          <a:ea typeface="+mn-ea"/>
          <a:cs typeface="+mn-cs"/>
        </a:defRPr>
      </a:lvl7pPr>
      <a:lvl8pPr marL="1940771">
        <a:defRPr>
          <a:latin typeface="+mn-lt"/>
          <a:ea typeface="+mn-ea"/>
          <a:cs typeface="+mn-cs"/>
        </a:defRPr>
      </a:lvl8pPr>
      <a:lvl9pPr marL="221802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52">
        <a:defRPr>
          <a:latin typeface="+mn-lt"/>
          <a:ea typeface="+mn-ea"/>
          <a:cs typeface="+mn-cs"/>
        </a:defRPr>
      </a:lvl2pPr>
      <a:lvl3pPr marL="554506">
        <a:defRPr>
          <a:latin typeface="+mn-lt"/>
          <a:ea typeface="+mn-ea"/>
          <a:cs typeface="+mn-cs"/>
        </a:defRPr>
      </a:lvl3pPr>
      <a:lvl4pPr marL="831759">
        <a:defRPr>
          <a:latin typeface="+mn-lt"/>
          <a:ea typeface="+mn-ea"/>
          <a:cs typeface="+mn-cs"/>
        </a:defRPr>
      </a:lvl4pPr>
      <a:lvl5pPr marL="1109012">
        <a:defRPr>
          <a:latin typeface="+mn-lt"/>
          <a:ea typeface="+mn-ea"/>
          <a:cs typeface="+mn-cs"/>
        </a:defRPr>
      </a:lvl5pPr>
      <a:lvl6pPr marL="1386265">
        <a:defRPr>
          <a:latin typeface="+mn-lt"/>
          <a:ea typeface="+mn-ea"/>
          <a:cs typeface="+mn-cs"/>
        </a:defRPr>
      </a:lvl6pPr>
      <a:lvl7pPr marL="1663517">
        <a:defRPr>
          <a:latin typeface="+mn-lt"/>
          <a:ea typeface="+mn-ea"/>
          <a:cs typeface="+mn-cs"/>
        </a:defRPr>
      </a:lvl7pPr>
      <a:lvl8pPr marL="1940771">
        <a:defRPr>
          <a:latin typeface="+mn-lt"/>
          <a:ea typeface="+mn-ea"/>
          <a:cs typeface="+mn-cs"/>
        </a:defRPr>
      </a:lvl8pPr>
      <a:lvl9pPr marL="2218025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974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4384" userDrawn="1">
          <p15:clr>
            <a:srgbClr val="F26B43"/>
          </p15:clr>
        </p15:guide>
        <p15:guide id="4" pos="4475" userDrawn="1">
          <p15:clr>
            <a:srgbClr val="F26B43"/>
          </p15:clr>
        </p15:guide>
        <p15:guide id="5" pos="5065" userDrawn="1">
          <p15:clr>
            <a:srgbClr val="F26B43"/>
          </p15:clr>
        </p15:guide>
        <p15:guide id="6" pos="5564" userDrawn="1">
          <p15:clr>
            <a:srgbClr val="F26B43"/>
          </p15:clr>
        </p15:guide>
        <p15:guide id="7" pos="5654" userDrawn="1">
          <p15:clr>
            <a:srgbClr val="F26B43"/>
          </p15:clr>
        </p15:guide>
        <p15:guide id="8" pos="6153" userDrawn="1">
          <p15:clr>
            <a:srgbClr val="F26B43"/>
          </p15:clr>
        </p15:guide>
        <p15:guide id="9" pos="6244" userDrawn="1">
          <p15:clr>
            <a:srgbClr val="F26B43"/>
          </p15:clr>
        </p15:guide>
        <p15:guide id="10" pos="6743" userDrawn="1">
          <p15:clr>
            <a:srgbClr val="F26B43"/>
          </p15:clr>
        </p15:guide>
        <p15:guide id="11" pos="6834" userDrawn="1">
          <p15:clr>
            <a:srgbClr val="F26B43"/>
          </p15:clr>
        </p15:guide>
        <p15:guide id="12" pos="7333" userDrawn="1">
          <p15:clr>
            <a:srgbClr val="F26B43"/>
          </p15:clr>
        </p15:guide>
        <p15:guide id="13" orient="horz" pos="346" userDrawn="1">
          <p15:clr>
            <a:srgbClr val="F26B43"/>
          </p15:clr>
        </p15:guide>
        <p15:guide id="14" orient="horz" pos="845" userDrawn="1">
          <p15:clr>
            <a:srgbClr val="F26B43"/>
          </p15:clr>
        </p15:guide>
        <p15:guide id="15" orient="horz" pos="958" userDrawn="1">
          <p15:clr>
            <a:srgbClr val="F26B43"/>
          </p15:clr>
        </p15:guide>
        <p15:guide id="16" orient="horz" pos="1480" userDrawn="1">
          <p15:clr>
            <a:srgbClr val="F26B43"/>
          </p15:clr>
        </p15:guide>
        <p15:guide id="17" orient="horz" pos="1593" userDrawn="1">
          <p15:clr>
            <a:srgbClr val="F26B43"/>
          </p15:clr>
        </p15:guide>
        <p15:guide id="18" orient="horz" pos="2115" userDrawn="1">
          <p15:clr>
            <a:srgbClr val="F26B43"/>
          </p15:clr>
        </p15:guide>
        <p15:guide id="19" orient="horz" pos="2205" userDrawn="1">
          <p15:clr>
            <a:srgbClr val="F26B43"/>
          </p15:clr>
        </p15:guide>
        <p15:guide id="20" orient="horz" pos="2727" userDrawn="1">
          <p15:clr>
            <a:srgbClr val="F26B43"/>
          </p15:clr>
        </p15:guide>
        <p15:guide id="21" orient="horz" pos="2840" userDrawn="1">
          <p15:clr>
            <a:srgbClr val="F26B43"/>
          </p15:clr>
        </p15:guide>
        <p15:guide id="22" orient="horz" pos="3362" userDrawn="1">
          <p15:clr>
            <a:srgbClr val="F26B43"/>
          </p15:clr>
        </p15:guide>
        <p15:guide id="23" orient="horz" pos="3453" userDrawn="1">
          <p15:clr>
            <a:srgbClr val="F26B43"/>
          </p15:clr>
        </p15:guide>
        <p15:guide id="24" orient="horz" pos="3974" userDrawn="1">
          <p15:clr>
            <a:srgbClr val="F26B43"/>
          </p15:clr>
        </p15:guide>
        <p15:guide id="25" orient="horz" pos="4065" userDrawn="1">
          <p15:clr>
            <a:srgbClr val="F26B43"/>
          </p15:clr>
        </p15:guide>
        <p15:guide id="26" pos="3885" userDrawn="1">
          <p15:clr>
            <a:srgbClr val="F26B43"/>
          </p15:clr>
        </p15:guide>
        <p15:guide id="27" pos="3795" userDrawn="1">
          <p15:clr>
            <a:srgbClr val="F26B43"/>
          </p15:clr>
        </p15:guide>
        <p15:guide id="28" pos="3296" userDrawn="1">
          <p15:clr>
            <a:srgbClr val="F26B43"/>
          </p15:clr>
        </p15:guide>
        <p15:guide id="29" pos="3205" userDrawn="1">
          <p15:clr>
            <a:srgbClr val="F26B43"/>
          </p15:clr>
        </p15:guide>
        <p15:guide id="30" pos="2706" userDrawn="1">
          <p15:clr>
            <a:srgbClr val="F26B43"/>
          </p15:clr>
        </p15:guide>
        <p15:guide id="31" pos="2615" userDrawn="1">
          <p15:clr>
            <a:srgbClr val="F26B43"/>
          </p15:clr>
        </p15:guide>
        <p15:guide id="32" pos="2116" userDrawn="1">
          <p15:clr>
            <a:srgbClr val="F26B43"/>
          </p15:clr>
        </p15:guide>
        <p15:guide id="33" pos="2003" userDrawn="1">
          <p15:clr>
            <a:srgbClr val="F26B43"/>
          </p15:clr>
        </p15:guide>
        <p15:guide id="34" pos="1527" userDrawn="1">
          <p15:clr>
            <a:srgbClr val="F26B43"/>
          </p15:clr>
        </p15:guide>
        <p15:guide id="35" pos="1436" userDrawn="1">
          <p15:clr>
            <a:srgbClr val="F26B43"/>
          </p15:clr>
        </p15:guide>
        <p15:guide id="36" pos="937" userDrawn="1">
          <p15:clr>
            <a:srgbClr val="F26B43"/>
          </p15:clr>
        </p15:guide>
        <p15:guide id="37" pos="8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18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52D3-079B-48A7-9F01-99569D051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1520825"/>
            <a:ext cx="7837949" cy="1836738"/>
          </a:xfrm>
        </p:spPr>
        <p:txBody>
          <a:bodyPr/>
          <a:lstStyle/>
          <a:p>
            <a:r>
              <a:rPr lang="en-GB" dirty="0"/>
              <a:t>EV City Casebook and Policy Guide </a:t>
            </a:r>
            <a:br>
              <a:rPr lang="en-GB" dirty="0"/>
            </a:br>
            <a:r>
              <a:rPr lang="en-GB" dirty="0"/>
              <a:t>EVI Pilot City Forum </a:t>
            </a:r>
            <a:br>
              <a:rPr lang="en-GB" dirty="0"/>
            </a:br>
            <a:endParaRPr lang="en-GB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72CF6-63DA-4C27-8DA4-9C8E2D38DB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latin typeface="Favorit"/>
              </a:rPr>
              <a:t>November 2021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1EB902-1B29-4125-8995-2EBEDC555A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5938" y="5490264"/>
            <a:ext cx="7380287" cy="316601"/>
          </a:xfrm>
        </p:spPr>
        <p:txBody>
          <a:bodyPr/>
          <a:lstStyle/>
          <a:p>
            <a:r>
              <a:rPr lang="en-US" dirty="0"/>
              <a:t>Gary McRae</a:t>
            </a:r>
          </a:p>
          <a:p>
            <a:r>
              <a:rPr lang="en-US" dirty="0"/>
              <a:t>Head of Electric Mobility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2EF1B2-2FFE-4356-8DF4-A651F2AD299F}"/>
              </a:ext>
            </a:extLst>
          </p:cNvPr>
          <p:cNvSpPr txBox="1">
            <a:spLocks/>
          </p:cNvSpPr>
          <p:nvPr/>
        </p:nvSpPr>
        <p:spPr>
          <a:xfrm>
            <a:off x="515938" y="549275"/>
            <a:ext cx="7380287" cy="792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66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  <a:cs typeface="+mj-cs"/>
              </a:defRPr>
            </a:lvl1pPr>
          </a:lstStyle>
          <a:p>
            <a:endParaRPr lang="en-GB" sz="2400" kern="0"/>
          </a:p>
        </p:txBody>
      </p:sp>
    </p:spTree>
    <p:extLst>
      <p:ext uri="{BB962C8B-B14F-4D97-AF65-F5344CB8AC3E}">
        <p14:creationId xmlns:p14="http://schemas.microsoft.com/office/powerpoint/2010/main" val="118403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accent5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>
            <a:extLst>
              <a:ext uri="{FF2B5EF4-FFF2-40B4-BE49-F238E27FC236}">
                <a16:creationId xmlns:a16="http://schemas.microsoft.com/office/drawing/2014/main" id="{A2C71B53-C22E-4BEA-8132-C4F94B4482C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 sz="788" b="0" i="0">
                <a:solidFill>
                  <a:schemeClr val="tx1"/>
                </a:solidFill>
                <a:latin typeface="Favorit"/>
                <a:cs typeface="Favorit"/>
              </a:defRPr>
            </a:lvl1pPr>
          </a:lstStyle>
          <a:p>
            <a:pPr marL="7701"/>
            <a:r>
              <a:rPr lang="en-GB" spc="2">
                <a:solidFill>
                  <a:schemeClr val="accent6"/>
                </a:solidFill>
              </a:rPr>
              <a:t>urba</a:t>
            </a:r>
            <a:r>
              <a:rPr lang="en-GB" spc="-2">
                <a:solidFill>
                  <a:schemeClr val="accent6"/>
                </a:solidFill>
              </a:rPr>
              <a:t>n</a:t>
            </a:r>
            <a:r>
              <a:rPr lang="en-GB" spc="-9">
                <a:solidFill>
                  <a:schemeClr val="accent6"/>
                </a:solidFill>
              </a:rPr>
              <a:t>f</a:t>
            </a:r>
            <a:r>
              <a:rPr lang="en-GB" spc="2">
                <a:solidFill>
                  <a:schemeClr val="accent6"/>
                </a:solidFill>
              </a:rPr>
              <a:t>o</a:t>
            </a:r>
            <a:r>
              <a:rPr lang="en-GB" spc="-15">
                <a:solidFill>
                  <a:schemeClr val="accent6"/>
                </a:solidFill>
              </a:rPr>
              <a:t>r</a:t>
            </a:r>
            <a:r>
              <a:rPr lang="en-GB" spc="2">
                <a:solidFill>
                  <a:schemeClr val="accent6"/>
                </a:solidFill>
              </a:rPr>
              <a:t>esig</a:t>
            </a:r>
            <a:r>
              <a:rPr lang="en-GB" spc="-2">
                <a:solidFill>
                  <a:schemeClr val="accent6"/>
                </a:solidFill>
              </a:rPr>
              <a:t>h</a:t>
            </a:r>
            <a:r>
              <a:rPr lang="en-GB" spc="2">
                <a:solidFill>
                  <a:schemeClr val="accent6"/>
                </a:solidFill>
              </a:rPr>
              <a:t>t.o</a:t>
            </a:r>
            <a:r>
              <a:rPr lang="en-GB" spc="-12">
                <a:solidFill>
                  <a:schemeClr val="accent6"/>
                </a:solidFill>
              </a:rPr>
              <a:t>r</a:t>
            </a:r>
            <a:r>
              <a:rPr lang="en-GB" spc="2">
                <a:solidFill>
                  <a:schemeClr val="accent6"/>
                </a:solidFill>
              </a:rPr>
              <a:t>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FCC0C-F91A-4BCB-91EE-0AF455E2DB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7" y="549274"/>
            <a:ext cx="5508625" cy="792163"/>
          </a:xfrm>
        </p:spPr>
        <p:txBody>
          <a:bodyPr/>
          <a:lstStyle/>
          <a:p>
            <a:r>
              <a:rPr lang="en-GB">
                <a:solidFill>
                  <a:schemeClr val="accent6"/>
                </a:solidFill>
              </a:rPr>
              <a:t>Overview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4CABE4-817C-435D-80E8-40783ABF1B31}"/>
              </a:ext>
            </a:extLst>
          </p:cNvPr>
          <p:cNvSpPr/>
          <p:nvPr/>
        </p:nvSpPr>
        <p:spPr>
          <a:xfrm>
            <a:off x="515937" y="1944838"/>
            <a:ext cx="1895031" cy="1895031"/>
          </a:xfrm>
          <a:prstGeom prst="ellipse">
            <a:avLst/>
          </a:prstGeom>
          <a:noFill/>
          <a:ln w="3810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GB">
                <a:solidFill>
                  <a:schemeClr val="accent6">
                    <a:alpha val="50000"/>
                  </a:schemeClr>
                </a:solidFill>
                <a:effectLst/>
                <a:latin typeface="Favorit" panose="02000006030000020004" pitchFamily="50" charset="0"/>
                <a:ea typeface="Favorit" panose="02000006030000020004" pitchFamily="50" charset="0"/>
              </a:rPr>
              <a:t>Introduction</a:t>
            </a:r>
            <a:r>
              <a:rPr lang="en-GB">
                <a:solidFill>
                  <a:schemeClr val="lt1">
                    <a:alpha val="50000"/>
                  </a:schemeClr>
                </a:solidFill>
                <a:effectLst/>
                <a:latin typeface="Favorit" panose="02000006030000020004" pitchFamily="50" charset="0"/>
                <a:ea typeface="Favorit" panose="02000006030000020004" pitchFamily="50" charset="0"/>
              </a:rPr>
              <a:t> </a:t>
            </a:r>
            <a:endParaRPr lang="en-GB" kern="0">
              <a:solidFill>
                <a:schemeClr val="accent6">
                  <a:alpha val="50000"/>
                </a:schemeClr>
              </a:solidFill>
              <a:latin typeface="Favorit" panose="02000006030000020004" pitchFamily="50" charset="0"/>
              <a:ea typeface="Favorit" panose="02000006030000020004" pitchFamily="50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ED7F39-F342-4D26-9A68-F08C3BD11D8C}"/>
              </a:ext>
            </a:extLst>
          </p:cNvPr>
          <p:cNvSpPr/>
          <p:nvPr/>
        </p:nvSpPr>
        <p:spPr>
          <a:xfrm>
            <a:off x="515937" y="1944838"/>
            <a:ext cx="442792" cy="4427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78E1FCF-71C2-4DB0-9CAD-5851FA6FC837}"/>
              </a:ext>
            </a:extLst>
          </p:cNvPr>
          <p:cNvSpPr/>
          <p:nvPr/>
        </p:nvSpPr>
        <p:spPr>
          <a:xfrm>
            <a:off x="2823480" y="1944838"/>
            <a:ext cx="1895031" cy="1895031"/>
          </a:xfrm>
          <a:prstGeom prst="ellipse">
            <a:avLst/>
          </a:prstGeom>
          <a:noFill/>
          <a:ln w="3810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GB">
                <a:solidFill>
                  <a:schemeClr val="accent6">
                    <a:alpha val="50000"/>
                  </a:schemeClr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EV City Casebook Overview</a:t>
            </a:r>
            <a:endParaRPr lang="en-GB" kern="0">
              <a:solidFill>
                <a:schemeClr val="accent6">
                  <a:alpha val="50000"/>
                </a:schemeClr>
              </a:solidFill>
              <a:latin typeface="Favorit" panose="02000006030000020004" pitchFamily="50" charset="0"/>
              <a:ea typeface="Favorit" panose="02000006030000020004" pitchFamily="50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6E24B6-8B78-4F47-ADCD-1C235579D1F6}"/>
              </a:ext>
            </a:extLst>
          </p:cNvPr>
          <p:cNvSpPr/>
          <p:nvPr/>
        </p:nvSpPr>
        <p:spPr>
          <a:xfrm>
            <a:off x="2823480" y="1944838"/>
            <a:ext cx="442792" cy="4427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A26FB20-0078-4F31-973F-68E429E320BB}"/>
              </a:ext>
            </a:extLst>
          </p:cNvPr>
          <p:cNvSpPr/>
          <p:nvPr/>
        </p:nvSpPr>
        <p:spPr>
          <a:xfrm>
            <a:off x="7438566" y="1944838"/>
            <a:ext cx="1895031" cy="1895031"/>
          </a:xfrm>
          <a:prstGeom prst="ellipse">
            <a:avLst/>
          </a:prstGeom>
          <a:noFill/>
          <a:ln w="3810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GB" kern="0" dirty="0">
                <a:solidFill>
                  <a:schemeClr val="accent6">
                    <a:alpha val="50000"/>
                  </a:schemeClr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The Maturity Model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78D198D-965E-4795-A04C-CB9822526C64}"/>
              </a:ext>
            </a:extLst>
          </p:cNvPr>
          <p:cNvSpPr/>
          <p:nvPr/>
        </p:nvSpPr>
        <p:spPr>
          <a:xfrm>
            <a:off x="7438566" y="1944838"/>
            <a:ext cx="442792" cy="4427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5D34E4-341D-4FFB-8067-97A0F062BA1B}"/>
              </a:ext>
            </a:extLst>
          </p:cNvPr>
          <p:cNvSpPr/>
          <p:nvPr/>
        </p:nvSpPr>
        <p:spPr>
          <a:xfrm>
            <a:off x="5131023" y="1944838"/>
            <a:ext cx="1895031" cy="1895031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GB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Policy Rec.</a:t>
            </a:r>
            <a:endParaRPr lang="en-GB" kern="0">
              <a:solidFill>
                <a:schemeClr val="tx1"/>
              </a:solidFill>
              <a:latin typeface="Favorit" panose="02000006030000020004" pitchFamily="50" charset="0"/>
              <a:ea typeface="Favorit" panose="02000006030000020004" pitchFamily="50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C14774-219B-462D-98A9-B31BD9E74E5C}"/>
              </a:ext>
            </a:extLst>
          </p:cNvPr>
          <p:cNvSpPr/>
          <p:nvPr/>
        </p:nvSpPr>
        <p:spPr>
          <a:xfrm>
            <a:off x="5131023" y="1944838"/>
            <a:ext cx="442792" cy="4427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C35994-A0F9-4238-B4DD-5311F36FBCC8}"/>
              </a:ext>
            </a:extLst>
          </p:cNvPr>
          <p:cNvSpPr/>
          <p:nvPr/>
        </p:nvSpPr>
        <p:spPr>
          <a:xfrm>
            <a:off x="9746107" y="1944838"/>
            <a:ext cx="1895031" cy="1895031"/>
          </a:xfrm>
          <a:prstGeom prst="ellipse">
            <a:avLst/>
          </a:prstGeom>
          <a:noFill/>
          <a:ln w="3810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US" kern="0" dirty="0">
                <a:solidFill>
                  <a:schemeClr val="accent6">
                    <a:alpha val="50000"/>
                  </a:schemeClr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D</a:t>
            </a:r>
            <a:r>
              <a:rPr lang="en-GB" kern="0" dirty="0" err="1">
                <a:solidFill>
                  <a:schemeClr val="accent6">
                    <a:alpha val="50000"/>
                  </a:schemeClr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undee</a:t>
            </a:r>
            <a:r>
              <a:rPr lang="en-GB" kern="0" dirty="0">
                <a:solidFill>
                  <a:schemeClr val="accent6">
                    <a:alpha val="50000"/>
                  </a:schemeClr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 </a:t>
            </a:r>
          </a:p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GB" kern="0" dirty="0">
                <a:solidFill>
                  <a:schemeClr val="accent6">
                    <a:alpha val="50000"/>
                  </a:schemeClr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Blueprint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2D60558-873A-4BFC-BE67-ABFB11D1DF53}"/>
              </a:ext>
            </a:extLst>
          </p:cNvPr>
          <p:cNvSpPr/>
          <p:nvPr/>
        </p:nvSpPr>
        <p:spPr>
          <a:xfrm>
            <a:off x="9746107" y="1944838"/>
            <a:ext cx="442792" cy="4427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56070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7CB56F-9B0A-4C04-8B06-A9DB29E451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7527" y="1520825"/>
            <a:ext cx="10972799" cy="4787899"/>
          </a:xfrm>
        </p:spPr>
        <p:txBody>
          <a:bodyPr/>
          <a:lstStyle/>
          <a:p>
            <a:pPr>
              <a:lnSpc>
                <a:spcPts val="6200"/>
              </a:lnSpc>
            </a:pPr>
            <a:r>
              <a:rPr lang="en-GB">
                <a:solidFill>
                  <a:srgbClr val="00D2AC"/>
                </a:solidFill>
              </a:rPr>
              <a:t>Long-term sustainability of incentives</a:t>
            </a:r>
          </a:p>
          <a:p>
            <a:pPr algn="l">
              <a:lnSpc>
                <a:spcPts val="6200"/>
              </a:lnSpc>
            </a:pPr>
            <a:r>
              <a:rPr lang="en-GB">
                <a:solidFill>
                  <a:srgbClr val="00D2AC"/>
                </a:solidFill>
              </a:rPr>
              <a:t>Maturity of technology in larger vehicles</a:t>
            </a:r>
          </a:p>
          <a:p>
            <a:pPr algn="l">
              <a:lnSpc>
                <a:spcPts val="6200"/>
              </a:lnSpc>
            </a:pPr>
            <a:r>
              <a:rPr lang="en-GB">
                <a:solidFill>
                  <a:srgbClr val="00D2AC"/>
                </a:solidFill>
              </a:rPr>
              <a:t>Social equity perceptions</a:t>
            </a:r>
          </a:p>
          <a:p>
            <a:pPr algn="l">
              <a:lnSpc>
                <a:spcPts val="6200"/>
              </a:lnSpc>
            </a:pPr>
            <a:r>
              <a:rPr lang="en-GB">
                <a:solidFill>
                  <a:srgbClr val="00D2AC"/>
                </a:solidFill>
              </a:rPr>
              <a:t>Important policy levers at different levels of government</a:t>
            </a:r>
          </a:p>
          <a:p>
            <a:pPr algn="l">
              <a:lnSpc>
                <a:spcPts val="6200"/>
              </a:lnSpc>
            </a:pPr>
            <a:r>
              <a:rPr lang="en-GB">
                <a:solidFill>
                  <a:srgbClr val="00D2AC"/>
                </a:solidFill>
              </a:rPr>
              <a:t>Need for integrated thinking with energy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0E97C-D000-4574-92D7-E8A4E513BD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Challenges in scaling up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3CA772D-5ED0-49C8-8926-90B97EB9CEB8}"/>
              </a:ext>
            </a:extLst>
          </p:cNvPr>
          <p:cNvSpPr txBox="1">
            <a:spLocks/>
          </p:cNvSpPr>
          <p:nvPr/>
        </p:nvSpPr>
        <p:spPr>
          <a:xfrm>
            <a:off x="515938" y="1520825"/>
            <a:ext cx="481589" cy="4787899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30000"/>
              </a:lnSpc>
              <a:defRPr lang="en-GB" sz="2400" b="0" i="0" smtClean="0">
                <a:solidFill>
                  <a:schemeClr val="accent3"/>
                </a:solidFill>
                <a:effectLst/>
                <a:latin typeface="Favorit" panose="02000006030000020004" pitchFamily="50" charset="0"/>
                <a:ea typeface="Favorit" panose="02000006030000020004" pitchFamily="50" charset="0"/>
                <a:cs typeface="+mn-cs"/>
              </a:defRPr>
            </a:lvl1pPr>
            <a:lvl2pPr marL="277252">
              <a:defRPr>
                <a:latin typeface="+mn-lt"/>
                <a:ea typeface="+mn-ea"/>
                <a:cs typeface="+mn-cs"/>
              </a:defRPr>
            </a:lvl2pPr>
            <a:lvl3pPr marL="554506">
              <a:defRPr>
                <a:latin typeface="+mn-lt"/>
                <a:ea typeface="+mn-ea"/>
                <a:cs typeface="+mn-cs"/>
              </a:defRPr>
            </a:lvl3pPr>
            <a:lvl4pPr marL="831759">
              <a:defRPr>
                <a:latin typeface="+mn-lt"/>
                <a:ea typeface="+mn-ea"/>
                <a:cs typeface="+mn-cs"/>
              </a:defRPr>
            </a:lvl4pPr>
            <a:lvl5pPr marL="1109012">
              <a:defRPr>
                <a:latin typeface="+mn-lt"/>
                <a:ea typeface="+mn-ea"/>
                <a:cs typeface="+mn-cs"/>
              </a:defRPr>
            </a:lvl5pPr>
            <a:lvl6pPr marL="1386265">
              <a:defRPr>
                <a:latin typeface="+mn-lt"/>
                <a:ea typeface="+mn-ea"/>
                <a:cs typeface="+mn-cs"/>
              </a:defRPr>
            </a:lvl6pPr>
            <a:lvl7pPr marL="1663517">
              <a:defRPr>
                <a:latin typeface="+mn-lt"/>
                <a:ea typeface="+mn-ea"/>
                <a:cs typeface="+mn-cs"/>
              </a:defRPr>
            </a:lvl7pPr>
            <a:lvl8pPr marL="1940771">
              <a:defRPr>
                <a:latin typeface="+mn-lt"/>
                <a:ea typeface="+mn-ea"/>
                <a:cs typeface="+mn-cs"/>
              </a:defRPr>
            </a:lvl8pPr>
            <a:lvl9pPr marL="2218025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6200"/>
              </a:lnSpc>
            </a:pPr>
            <a:r>
              <a:rPr lang="en-US" sz="3600" kern="0">
                <a:solidFill>
                  <a:schemeClr val="tx1"/>
                </a:solidFill>
              </a:rPr>
              <a:t>1</a:t>
            </a:r>
          </a:p>
          <a:p>
            <a:pPr>
              <a:lnSpc>
                <a:spcPts val="6200"/>
              </a:lnSpc>
            </a:pPr>
            <a:r>
              <a:rPr lang="en-US" sz="3600" kern="0">
                <a:solidFill>
                  <a:schemeClr val="tx1"/>
                </a:solidFill>
              </a:rPr>
              <a:t>2</a:t>
            </a:r>
          </a:p>
          <a:p>
            <a:pPr>
              <a:lnSpc>
                <a:spcPts val="6200"/>
              </a:lnSpc>
            </a:pPr>
            <a:r>
              <a:rPr lang="en-US" sz="3600" kern="0">
                <a:solidFill>
                  <a:schemeClr val="tx1"/>
                </a:solidFill>
              </a:rPr>
              <a:t>3</a:t>
            </a:r>
          </a:p>
          <a:p>
            <a:pPr>
              <a:lnSpc>
                <a:spcPts val="6200"/>
              </a:lnSpc>
            </a:pPr>
            <a:r>
              <a:rPr lang="en-US" sz="3600" kern="0">
                <a:solidFill>
                  <a:schemeClr val="tx1"/>
                </a:solidFill>
              </a:rPr>
              <a:t>4</a:t>
            </a:r>
          </a:p>
          <a:p>
            <a:pPr>
              <a:lnSpc>
                <a:spcPts val="6200"/>
              </a:lnSpc>
            </a:pPr>
            <a:r>
              <a:rPr lang="en-US" sz="3600" kern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8052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0E97C-D000-4574-92D7-E8A4E513BD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Policy Recommendations 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D9F49FB-1A5B-42D0-AC6A-8DCF225765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7527" y="1520825"/>
            <a:ext cx="10972799" cy="4787899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1600">
                <a:solidFill>
                  <a:srgbClr val="00D2AC"/>
                </a:solidFill>
              </a:rPr>
              <a:t>Set ambitious scale-up targets, backed up by achievable action plans.</a:t>
            </a:r>
          </a:p>
          <a:p>
            <a:pPr>
              <a:lnSpc>
                <a:spcPts val="3600"/>
              </a:lnSpc>
            </a:pPr>
            <a:r>
              <a:rPr lang="en-US" sz="1600">
                <a:solidFill>
                  <a:srgbClr val="00D2AC"/>
                </a:solidFill>
              </a:rPr>
              <a:t>Formal governance structures with a broad range of stakeholders working to a common vision.</a:t>
            </a:r>
          </a:p>
          <a:p>
            <a:pPr>
              <a:lnSpc>
                <a:spcPts val="3600"/>
              </a:lnSpc>
            </a:pPr>
            <a:r>
              <a:rPr lang="en-US" sz="1600">
                <a:solidFill>
                  <a:srgbClr val="00D2AC"/>
                </a:solidFill>
              </a:rPr>
              <a:t>Showing EV benefits across different aspects of public policy</a:t>
            </a:r>
          </a:p>
          <a:p>
            <a:pPr>
              <a:lnSpc>
                <a:spcPts val="3600"/>
              </a:lnSpc>
            </a:pPr>
            <a:r>
              <a:rPr lang="en-US" sz="1600">
                <a:solidFill>
                  <a:srgbClr val="00D2AC"/>
                </a:solidFill>
              </a:rPr>
              <a:t>Long-term planning in incentives</a:t>
            </a:r>
          </a:p>
          <a:p>
            <a:pPr>
              <a:lnSpc>
                <a:spcPts val="3600"/>
              </a:lnSpc>
            </a:pPr>
            <a:r>
              <a:rPr lang="en-US" sz="1600">
                <a:solidFill>
                  <a:srgbClr val="00D2AC"/>
                </a:solidFill>
              </a:rPr>
              <a:t>Leading by example</a:t>
            </a:r>
          </a:p>
          <a:p>
            <a:pPr>
              <a:lnSpc>
                <a:spcPts val="3600"/>
              </a:lnSpc>
            </a:pPr>
            <a:r>
              <a:rPr lang="en-US" sz="1600">
                <a:solidFill>
                  <a:srgbClr val="00D2AC"/>
                </a:solidFill>
              </a:rPr>
              <a:t>Direct relationships with manufacturers and technology providers</a:t>
            </a:r>
          </a:p>
          <a:p>
            <a:pPr>
              <a:lnSpc>
                <a:spcPts val="3600"/>
              </a:lnSpc>
            </a:pPr>
            <a:r>
              <a:rPr lang="en-US" sz="1600">
                <a:solidFill>
                  <a:srgbClr val="00D2AC"/>
                </a:solidFill>
              </a:rPr>
              <a:t>Adding responsive systems to infrastructure roll-out </a:t>
            </a:r>
          </a:p>
          <a:p>
            <a:pPr>
              <a:lnSpc>
                <a:spcPts val="3600"/>
              </a:lnSpc>
            </a:pPr>
            <a:r>
              <a:rPr lang="en-US" sz="1600">
                <a:solidFill>
                  <a:srgbClr val="00D2AC"/>
                </a:solidFill>
              </a:rPr>
              <a:t>Building resilience in infrastructure contracting and energy systems</a:t>
            </a:r>
          </a:p>
          <a:p>
            <a:pPr>
              <a:lnSpc>
                <a:spcPts val="3600"/>
              </a:lnSpc>
            </a:pPr>
            <a:r>
              <a:rPr lang="en-US" sz="1600">
                <a:solidFill>
                  <a:srgbClr val="00D2AC"/>
                </a:solidFill>
              </a:rPr>
              <a:t>Future-proofing for digital innovation.</a:t>
            </a:r>
          </a:p>
          <a:p>
            <a:pPr>
              <a:lnSpc>
                <a:spcPts val="3600"/>
              </a:lnSpc>
            </a:pPr>
            <a:r>
              <a:rPr lang="en-US" sz="1600">
                <a:solidFill>
                  <a:srgbClr val="00D2AC"/>
                </a:solidFill>
              </a:rPr>
              <a:t>Establishing social equity outcomes of EVs.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FBE0BCF7-8787-4856-A6DC-D5F6DE7EA875}"/>
              </a:ext>
            </a:extLst>
          </p:cNvPr>
          <p:cNvSpPr txBox="1">
            <a:spLocks/>
          </p:cNvSpPr>
          <p:nvPr/>
        </p:nvSpPr>
        <p:spPr>
          <a:xfrm>
            <a:off x="515938" y="1520825"/>
            <a:ext cx="481590" cy="4787899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30000"/>
              </a:lnSpc>
              <a:defRPr lang="en-GB" sz="2400" b="0" i="0" smtClean="0">
                <a:solidFill>
                  <a:schemeClr val="accent3"/>
                </a:solidFill>
                <a:effectLst/>
                <a:latin typeface="Favorit" panose="02000006030000020004" pitchFamily="50" charset="0"/>
                <a:ea typeface="Favorit" panose="02000006030000020004" pitchFamily="50" charset="0"/>
                <a:cs typeface="+mn-cs"/>
              </a:defRPr>
            </a:lvl1pPr>
            <a:lvl2pPr marL="277252">
              <a:defRPr>
                <a:latin typeface="+mn-lt"/>
                <a:ea typeface="+mn-ea"/>
                <a:cs typeface="+mn-cs"/>
              </a:defRPr>
            </a:lvl2pPr>
            <a:lvl3pPr marL="554506">
              <a:defRPr>
                <a:latin typeface="+mn-lt"/>
                <a:ea typeface="+mn-ea"/>
                <a:cs typeface="+mn-cs"/>
              </a:defRPr>
            </a:lvl3pPr>
            <a:lvl4pPr marL="831759">
              <a:defRPr>
                <a:latin typeface="+mn-lt"/>
                <a:ea typeface="+mn-ea"/>
                <a:cs typeface="+mn-cs"/>
              </a:defRPr>
            </a:lvl4pPr>
            <a:lvl5pPr marL="1109012">
              <a:defRPr>
                <a:latin typeface="+mn-lt"/>
                <a:ea typeface="+mn-ea"/>
                <a:cs typeface="+mn-cs"/>
              </a:defRPr>
            </a:lvl5pPr>
            <a:lvl6pPr marL="1386265">
              <a:defRPr>
                <a:latin typeface="+mn-lt"/>
                <a:ea typeface="+mn-ea"/>
                <a:cs typeface="+mn-cs"/>
              </a:defRPr>
            </a:lvl6pPr>
            <a:lvl7pPr marL="1663517">
              <a:defRPr>
                <a:latin typeface="+mn-lt"/>
                <a:ea typeface="+mn-ea"/>
                <a:cs typeface="+mn-cs"/>
              </a:defRPr>
            </a:lvl7pPr>
            <a:lvl8pPr marL="1940771">
              <a:defRPr>
                <a:latin typeface="+mn-lt"/>
                <a:ea typeface="+mn-ea"/>
                <a:cs typeface="+mn-cs"/>
              </a:defRPr>
            </a:lvl8pPr>
            <a:lvl9pPr marL="2218025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en-US" kern="0">
                <a:solidFill>
                  <a:schemeClr val="tx1"/>
                </a:solidFill>
              </a:rPr>
              <a:t>1</a:t>
            </a:r>
          </a:p>
          <a:p>
            <a:pPr>
              <a:lnSpc>
                <a:spcPts val="3600"/>
              </a:lnSpc>
            </a:pPr>
            <a:r>
              <a:rPr lang="en-US" kern="0">
                <a:solidFill>
                  <a:schemeClr val="tx1"/>
                </a:solidFill>
              </a:rPr>
              <a:t>2</a:t>
            </a:r>
          </a:p>
          <a:p>
            <a:pPr>
              <a:lnSpc>
                <a:spcPts val="3600"/>
              </a:lnSpc>
            </a:pPr>
            <a:r>
              <a:rPr lang="en-US" kern="0">
                <a:solidFill>
                  <a:schemeClr val="tx1"/>
                </a:solidFill>
              </a:rPr>
              <a:t>3</a:t>
            </a:r>
          </a:p>
          <a:p>
            <a:pPr>
              <a:lnSpc>
                <a:spcPts val="3600"/>
              </a:lnSpc>
            </a:pPr>
            <a:r>
              <a:rPr lang="en-US" kern="0">
                <a:solidFill>
                  <a:schemeClr val="tx1"/>
                </a:solidFill>
              </a:rPr>
              <a:t>4</a:t>
            </a:r>
          </a:p>
          <a:p>
            <a:pPr>
              <a:lnSpc>
                <a:spcPts val="3600"/>
              </a:lnSpc>
            </a:pPr>
            <a:r>
              <a:rPr lang="en-US" kern="0">
                <a:solidFill>
                  <a:schemeClr val="tx1"/>
                </a:solidFill>
              </a:rPr>
              <a:t>5</a:t>
            </a:r>
          </a:p>
          <a:p>
            <a:pPr>
              <a:lnSpc>
                <a:spcPts val="3600"/>
              </a:lnSpc>
            </a:pPr>
            <a:r>
              <a:rPr lang="en-US" kern="0">
                <a:solidFill>
                  <a:schemeClr val="tx1"/>
                </a:solidFill>
              </a:rPr>
              <a:t>6</a:t>
            </a:r>
          </a:p>
          <a:p>
            <a:pPr>
              <a:lnSpc>
                <a:spcPts val="3600"/>
              </a:lnSpc>
            </a:pPr>
            <a:r>
              <a:rPr lang="en-US" kern="0">
                <a:solidFill>
                  <a:schemeClr val="tx1"/>
                </a:solidFill>
              </a:rPr>
              <a:t>7</a:t>
            </a:r>
          </a:p>
          <a:p>
            <a:pPr>
              <a:lnSpc>
                <a:spcPts val="3600"/>
              </a:lnSpc>
            </a:pPr>
            <a:r>
              <a:rPr lang="en-US" kern="0">
                <a:solidFill>
                  <a:schemeClr val="tx1"/>
                </a:solidFill>
              </a:rPr>
              <a:t>8</a:t>
            </a:r>
          </a:p>
          <a:p>
            <a:pPr>
              <a:lnSpc>
                <a:spcPts val="3600"/>
              </a:lnSpc>
            </a:pPr>
            <a:r>
              <a:rPr lang="en-US" kern="0">
                <a:solidFill>
                  <a:schemeClr val="tx1"/>
                </a:solidFill>
              </a:rPr>
              <a:t>9</a:t>
            </a:r>
          </a:p>
          <a:p>
            <a:pPr>
              <a:lnSpc>
                <a:spcPts val="3600"/>
              </a:lnSpc>
            </a:pPr>
            <a:r>
              <a:rPr lang="en-US" kern="0">
                <a:solidFill>
                  <a:schemeClr val="tx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03481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accent5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>
            <a:extLst>
              <a:ext uri="{FF2B5EF4-FFF2-40B4-BE49-F238E27FC236}">
                <a16:creationId xmlns:a16="http://schemas.microsoft.com/office/drawing/2014/main" id="{A2C71B53-C22E-4BEA-8132-C4F94B4482C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 sz="788" b="0" i="0">
                <a:solidFill>
                  <a:schemeClr val="tx1"/>
                </a:solidFill>
                <a:latin typeface="Favorit"/>
                <a:cs typeface="Favorit"/>
              </a:defRPr>
            </a:lvl1pPr>
          </a:lstStyle>
          <a:p>
            <a:pPr marL="7701"/>
            <a:r>
              <a:rPr lang="en-GB" spc="2">
                <a:solidFill>
                  <a:schemeClr val="accent6"/>
                </a:solidFill>
              </a:rPr>
              <a:t>urba</a:t>
            </a:r>
            <a:r>
              <a:rPr lang="en-GB" spc="-2">
                <a:solidFill>
                  <a:schemeClr val="accent6"/>
                </a:solidFill>
              </a:rPr>
              <a:t>n</a:t>
            </a:r>
            <a:r>
              <a:rPr lang="en-GB" spc="-9">
                <a:solidFill>
                  <a:schemeClr val="accent6"/>
                </a:solidFill>
              </a:rPr>
              <a:t>f</a:t>
            </a:r>
            <a:r>
              <a:rPr lang="en-GB" spc="2">
                <a:solidFill>
                  <a:schemeClr val="accent6"/>
                </a:solidFill>
              </a:rPr>
              <a:t>o</a:t>
            </a:r>
            <a:r>
              <a:rPr lang="en-GB" spc="-15">
                <a:solidFill>
                  <a:schemeClr val="accent6"/>
                </a:solidFill>
              </a:rPr>
              <a:t>r</a:t>
            </a:r>
            <a:r>
              <a:rPr lang="en-GB" spc="2">
                <a:solidFill>
                  <a:schemeClr val="accent6"/>
                </a:solidFill>
              </a:rPr>
              <a:t>esig</a:t>
            </a:r>
            <a:r>
              <a:rPr lang="en-GB" spc="-2">
                <a:solidFill>
                  <a:schemeClr val="accent6"/>
                </a:solidFill>
              </a:rPr>
              <a:t>h</a:t>
            </a:r>
            <a:r>
              <a:rPr lang="en-GB" spc="2">
                <a:solidFill>
                  <a:schemeClr val="accent6"/>
                </a:solidFill>
              </a:rPr>
              <a:t>t.o</a:t>
            </a:r>
            <a:r>
              <a:rPr lang="en-GB" spc="-12">
                <a:solidFill>
                  <a:schemeClr val="accent6"/>
                </a:solidFill>
              </a:rPr>
              <a:t>r</a:t>
            </a:r>
            <a:r>
              <a:rPr lang="en-GB" spc="2">
                <a:solidFill>
                  <a:schemeClr val="accent6"/>
                </a:solidFill>
              </a:rPr>
              <a:t>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FCC0C-F91A-4BCB-91EE-0AF455E2DB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7" y="549274"/>
            <a:ext cx="5508625" cy="792163"/>
          </a:xfrm>
        </p:spPr>
        <p:txBody>
          <a:bodyPr/>
          <a:lstStyle/>
          <a:p>
            <a:r>
              <a:rPr lang="en-GB">
                <a:solidFill>
                  <a:schemeClr val="accent6"/>
                </a:solidFill>
              </a:rPr>
              <a:t>Overview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4CABE4-817C-435D-80E8-40783ABF1B31}"/>
              </a:ext>
            </a:extLst>
          </p:cNvPr>
          <p:cNvSpPr/>
          <p:nvPr/>
        </p:nvSpPr>
        <p:spPr>
          <a:xfrm>
            <a:off x="515937" y="1944838"/>
            <a:ext cx="1895031" cy="1895031"/>
          </a:xfrm>
          <a:prstGeom prst="ellipse">
            <a:avLst/>
          </a:prstGeom>
          <a:noFill/>
          <a:ln w="3810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GB">
                <a:solidFill>
                  <a:schemeClr val="accent6">
                    <a:alpha val="50000"/>
                  </a:schemeClr>
                </a:solidFill>
                <a:effectLst/>
                <a:latin typeface="Favorit" panose="02000006030000020004" pitchFamily="50" charset="0"/>
                <a:ea typeface="Favorit" panose="02000006030000020004" pitchFamily="50" charset="0"/>
              </a:rPr>
              <a:t>Introduction</a:t>
            </a:r>
            <a:r>
              <a:rPr lang="en-GB">
                <a:solidFill>
                  <a:schemeClr val="lt1">
                    <a:alpha val="50000"/>
                  </a:schemeClr>
                </a:solidFill>
                <a:effectLst/>
                <a:latin typeface="Favorit" panose="02000006030000020004" pitchFamily="50" charset="0"/>
                <a:ea typeface="Favorit" panose="02000006030000020004" pitchFamily="50" charset="0"/>
              </a:rPr>
              <a:t> </a:t>
            </a:r>
            <a:endParaRPr lang="en-GB" kern="0">
              <a:solidFill>
                <a:schemeClr val="accent6">
                  <a:alpha val="50000"/>
                </a:schemeClr>
              </a:solidFill>
              <a:latin typeface="Favorit" panose="02000006030000020004" pitchFamily="50" charset="0"/>
              <a:ea typeface="Favorit" panose="02000006030000020004" pitchFamily="50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ED7F39-F342-4D26-9A68-F08C3BD11D8C}"/>
              </a:ext>
            </a:extLst>
          </p:cNvPr>
          <p:cNvSpPr/>
          <p:nvPr/>
        </p:nvSpPr>
        <p:spPr>
          <a:xfrm>
            <a:off x="515937" y="1944838"/>
            <a:ext cx="442792" cy="4427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78E1FCF-71C2-4DB0-9CAD-5851FA6FC837}"/>
              </a:ext>
            </a:extLst>
          </p:cNvPr>
          <p:cNvSpPr/>
          <p:nvPr/>
        </p:nvSpPr>
        <p:spPr>
          <a:xfrm>
            <a:off x="2823480" y="1944838"/>
            <a:ext cx="1895031" cy="1895031"/>
          </a:xfrm>
          <a:prstGeom prst="ellipse">
            <a:avLst/>
          </a:prstGeom>
          <a:noFill/>
          <a:ln w="3810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GB">
                <a:solidFill>
                  <a:schemeClr val="accent6">
                    <a:alpha val="50000"/>
                  </a:schemeClr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EV City Casebook Overview</a:t>
            </a:r>
            <a:endParaRPr lang="en-GB" kern="0">
              <a:solidFill>
                <a:schemeClr val="accent6">
                  <a:alpha val="50000"/>
                </a:schemeClr>
              </a:solidFill>
              <a:latin typeface="Favorit" panose="02000006030000020004" pitchFamily="50" charset="0"/>
              <a:ea typeface="Favorit" panose="02000006030000020004" pitchFamily="50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6E24B6-8B78-4F47-ADCD-1C235579D1F6}"/>
              </a:ext>
            </a:extLst>
          </p:cNvPr>
          <p:cNvSpPr/>
          <p:nvPr/>
        </p:nvSpPr>
        <p:spPr>
          <a:xfrm>
            <a:off x="2823480" y="1944838"/>
            <a:ext cx="442792" cy="4427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A26FB20-0078-4F31-973F-68E429E320BB}"/>
              </a:ext>
            </a:extLst>
          </p:cNvPr>
          <p:cNvSpPr/>
          <p:nvPr/>
        </p:nvSpPr>
        <p:spPr>
          <a:xfrm>
            <a:off x="7438566" y="1944838"/>
            <a:ext cx="1895031" cy="1895031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GB" kern="0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The Maturity Model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78D198D-965E-4795-A04C-CB9822526C64}"/>
              </a:ext>
            </a:extLst>
          </p:cNvPr>
          <p:cNvSpPr/>
          <p:nvPr/>
        </p:nvSpPr>
        <p:spPr>
          <a:xfrm>
            <a:off x="7438566" y="1944838"/>
            <a:ext cx="442792" cy="4427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5D34E4-341D-4FFB-8067-97A0F062BA1B}"/>
              </a:ext>
            </a:extLst>
          </p:cNvPr>
          <p:cNvSpPr/>
          <p:nvPr/>
        </p:nvSpPr>
        <p:spPr>
          <a:xfrm>
            <a:off x="5131023" y="1944838"/>
            <a:ext cx="1895031" cy="1895031"/>
          </a:xfrm>
          <a:prstGeom prst="ellipse">
            <a:avLst/>
          </a:prstGeom>
          <a:noFill/>
          <a:ln w="3810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GB">
                <a:solidFill>
                  <a:schemeClr val="accent6">
                    <a:alpha val="50000"/>
                  </a:schemeClr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Policy Rec.</a:t>
            </a:r>
            <a:endParaRPr lang="en-GB" kern="0">
              <a:solidFill>
                <a:schemeClr val="accent6">
                  <a:alpha val="50000"/>
                </a:schemeClr>
              </a:solidFill>
              <a:latin typeface="Favorit" panose="02000006030000020004" pitchFamily="50" charset="0"/>
              <a:ea typeface="Favorit" panose="02000006030000020004" pitchFamily="50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C14774-219B-462D-98A9-B31BD9E74E5C}"/>
              </a:ext>
            </a:extLst>
          </p:cNvPr>
          <p:cNvSpPr/>
          <p:nvPr/>
        </p:nvSpPr>
        <p:spPr>
          <a:xfrm>
            <a:off x="5131023" y="1944838"/>
            <a:ext cx="442792" cy="4427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C35994-A0F9-4238-B4DD-5311F36FBCC8}"/>
              </a:ext>
            </a:extLst>
          </p:cNvPr>
          <p:cNvSpPr/>
          <p:nvPr/>
        </p:nvSpPr>
        <p:spPr>
          <a:xfrm>
            <a:off x="9746107" y="1944838"/>
            <a:ext cx="1895031" cy="1895031"/>
          </a:xfrm>
          <a:prstGeom prst="ellipse">
            <a:avLst/>
          </a:prstGeom>
          <a:noFill/>
          <a:ln w="3810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US" kern="0" dirty="0">
                <a:solidFill>
                  <a:schemeClr val="accent6">
                    <a:alpha val="50000"/>
                  </a:schemeClr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D</a:t>
            </a:r>
            <a:r>
              <a:rPr lang="en-GB" kern="0" dirty="0" err="1">
                <a:solidFill>
                  <a:schemeClr val="accent6">
                    <a:alpha val="50000"/>
                  </a:schemeClr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undee</a:t>
            </a:r>
            <a:r>
              <a:rPr lang="en-GB" kern="0" dirty="0">
                <a:solidFill>
                  <a:schemeClr val="accent6">
                    <a:alpha val="50000"/>
                  </a:schemeClr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 Blueprint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2D60558-873A-4BFC-BE67-ABFB11D1DF53}"/>
              </a:ext>
            </a:extLst>
          </p:cNvPr>
          <p:cNvSpPr/>
          <p:nvPr/>
        </p:nvSpPr>
        <p:spPr>
          <a:xfrm>
            <a:off x="9746107" y="1944838"/>
            <a:ext cx="442792" cy="4427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01650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AC70DE3-3F1B-4566-9934-4AA0456F2ADD}"/>
              </a:ext>
            </a:extLst>
          </p:cNvPr>
          <p:cNvSpPr txBox="1">
            <a:spLocks/>
          </p:cNvSpPr>
          <p:nvPr/>
        </p:nvSpPr>
        <p:spPr>
          <a:xfrm>
            <a:off x="515937" y="1043890"/>
            <a:ext cx="7380287" cy="297548"/>
          </a:xfrm>
          <a:prstGeom prst="rect">
            <a:avLst/>
          </a:prstGeom>
        </p:spPr>
        <p:txBody>
          <a:bodyPr lIns="0" tIns="0" rIns="0" bIns="0" anchor="t"/>
          <a:lstStyle>
            <a:lvl1pPr marL="0">
              <a:defRPr sz="2400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  <a:cs typeface="+mn-cs"/>
              </a:defRPr>
            </a:lvl1pPr>
            <a:lvl2pPr marL="277252">
              <a:defRPr>
                <a:latin typeface="+mn-lt"/>
                <a:ea typeface="+mn-ea"/>
                <a:cs typeface="+mn-cs"/>
              </a:defRPr>
            </a:lvl2pPr>
            <a:lvl3pPr marL="554506">
              <a:defRPr>
                <a:latin typeface="+mn-lt"/>
                <a:ea typeface="+mn-ea"/>
                <a:cs typeface="+mn-cs"/>
              </a:defRPr>
            </a:lvl3pPr>
            <a:lvl4pPr marL="831759">
              <a:defRPr>
                <a:latin typeface="+mn-lt"/>
                <a:ea typeface="+mn-ea"/>
                <a:cs typeface="+mn-cs"/>
              </a:defRPr>
            </a:lvl4pPr>
            <a:lvl5pPr marL="1109012">
              <a:defRPr>
                <a:latin typeface="+mn-lt"/>
                <a:ea typeface="+mn-ea"/>
                <a:cs typeface="+mn-cs"/>
              </a:defRPr>
            </a:lvl5pPr>
            <a:lvl6pPr marL="1386265">
              <a:defRPr>
                <a:latin typeface="+mn-lt"/>
                <a:ea typeface="+mn-ea"/>
                <a:cs typeface="+mn-cs"/>
              </a:defRPr>
            </a:lvl6pPr>
            <a:lvl7pPr marL="1663517">
              <a:defRPr>
                <a:latin typeface="+mn-lt"/>
                <a:ea typeface="+mn-ea"/>
                <a:cs typeface="+mn-cs"/>
              </a:defRPr>
            </a:lvl7pPr>
            <a:lvl8pPr marL="1940771">
              <a:defRPr>
                <a:latin typeface="+mn-lt"/>
                <a:ea typeface="+mn-ea"/>
                <a:cs typeface="+mn-cs"/>
              </a:defRPr>
            </a:lvl8pPr>
            <a:lvl9pPr marL="221802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DB0052"/>
              </a:solidFill>
              <a:effectLst/>
              <a:uLnTx/>
              <a:uFillTx/>
              <a:latin typeface="Favorit" panose="02000006030000020004" pitchFamily="50" charset="0"/>
              <a:ea typeface="Favorit" panose="02000006030000020004" pitchFamily="50" charset="0"/>
              <a:cs typeface="+mn-cs"/>
            </a:endParaRPr>
          </a:p>
        </p:txBody>
      </p:sp>
      <p:sp>
        <p:nvSpPr>
          <p:cNvPr id="15" name="Holder 2">
            <a:extLst>
              <a:ext uri="{FF2B5EF4-FFF2-40B4-BE49-F238E27FC236}">
                <a16:creationId xmlns:a16="http://schemas.microsoft.com/office/drawing/2014/main" id="{B1E48618-904F-4F9A-9255-9F045B5AAC14}"/>
              </a:ext>
            </a:extLst>
          </p:cNvPr>
          <p:cNvSpPr txBox="1">
            <a:spLocks/>
          </p:cNvSpPr>
          <p:nvPr/>
        </p:nvSpPr>
        <p:spPr>
          <a:xfrm>
            <a:off x="515938" y="6453188"/>
            <a:ext cx="881090" cy="1212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788" b="0" i="0" kern="1200">
                <a:solidFill>
                  <a:schemeClr val="tx1"/>
                </a:solidFill>
                <a:latin typeface="Favorit"/>
                <a:ea typeface="+mn-ea"/>
                <a:cs typeface="Favori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88" b="0" i="0" u="none" strike="noStrike" kern="1200" cap="none" spc="2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/>
                <a:ea typeface="+mn-ea"/>
              </a:rPr>
              <a:t>urba</a:t>
            </a:r>
            <a:r>
              <a:rPr kumimoji="0" lang="en-GB" sz="788" b="0" i="0" u="none" strike="noStrike" kern="1200" cap="none" spc="-2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/>
                <a:ea typeface="+mn-ea"/>
              </a:rPr>
              <a:t>n</a:t>
            </a:r>
            <a:r>
              <a:rPr kumimoji="0" lang="en-GB" sz="788" b="0" i="0" u="none" strike="noStrike" kern="1200" cap="none" spc="-9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/>
                <a:ea typeface="+mn-ea"/>
              </a:rPr>
              <a:t>f</a:t>
            </a:r>
            <a:r>
              <a:rPr kumimoji="0" lang="en-GB" sz="788" b="0" i="0" u="none" strike="noStrike" kern="1200" cap="none" spc="2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/>
                <a:ea typeface="+mn-ea"/>
              </a:rPr>
              <a:t>o</a:t>
            </a:r>
            <a:r>
              <a:rPr kumimoji="0" lang="en-GB" sz="788" b="0" i="0" u="none" strike="noStrike" kern="1200" cap="none" spc="-15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/>
                <a:ea typeface="+mn-ea"/>
              </a:rPr>
              <a:t>r</a:t>
            </a:r>
            <a:r>
              <a:rPr kumimoji="0" lang="en-GB" sz="788" b="0" i="0" u="none" strike="noStrike" kern="1200" cap="none" spc="2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/>
                <a:ea typeface="+mn-ea"/>
              </a:rPr>
              <a:t>esig</a:t>
            </a:r>
            <a:r>
              <a:rPr kumimoji="0" lang="en-GB" sz="788" b="0" i="0" u="none" strike="noStrike" kern="1200" cap="none" spc="-2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/>
                <a:ea typeface="+mn-ea"/>
              </a:rPr>
              <a:t>h</a:t>
            </a:r>
            <a:r>
              <a:rPr kumimoji="0" lang="en-GB" sz="788" b="0" i="0" u="none" strike="noStrike" kern="1200" cap="none" spc="2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/>
                <a:ea typeface="+mn-ea"/>
              </a:rPr>
              <a:t>t.o</a:t>
            </a:r>
            <a:r>
              <a:rPr kumimoji="0" lang="en-GB" sz="788" b="0" i="0" u="none" strike="noStrike" kern="1200" cap="none" spc="-12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/>
                <a:ea typeface="+mn-ea"/>
              </a:rPr>
              <a:t>r</a:t>
            </a:r>
            <a:r>
              <a:rPr kumimoji="0" lang="en-GB" sz="788" b="0" i="0" u="none" strike="noStrike" kern="1200" cap="none" spc="2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/>
                <a:ea typeface="+mn-ea"/>
              </a:rPr>
              <a:t>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94C1E5-ACCF-4335-B233-AD18132EA6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The maturity model</a:t>
            </a:r>
          </a:p>
        </p:txBody>
      </p:sp>
    </p:spTree>
    <p:extLst>
      <p:ext uri="{BB962C8B-B14F-4D97-AF65-F5344CB8AC3E}">
        <p14:creationId xmlns:p14="http://schemas.microsoft.com/office/powerpoint/2010/main" val="4068723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2F5692D-B592-4C59-9CED-52CE37E9A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417808"/>
              </p:ext>
            </p:extLst>
          </p:nvPr>
        </p:nvGraphicFramePr>
        <p:xfrm>
          <a:off x="0" y="1360624"/>
          <a:ext cx="11125200" cy="42143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5140">
                  <a:extLst>
                    <a:ext uri="{9D8B030D-6E8A-4147-A177-3AD203B41FA5}">
                      <a16:colId xmlns:a16="http://schemas.microsoft.com/office/drawing/2014/main" val="2883232376"/>
                    </a:ext>
                  </a:extLst>
                </a:gridCol>
                <a:gridCol w="1928012">
                  <a:extLst>
                    <a:ext uri="{9D8B030D-6E8A-4147-A177-3AD203B41FA5}">
                      <a16:colId xmlns:a16="http://schemas.microsoft.com/office/drawing/2014/main" val="733991222"/>
                    </a:ext>
                  </a:extLst>
                </a:gridCol>
                <a:gridCol w="1928012">
                  <a:extLst>
                    <a:ext uri="{9D8B030D-6E8A-4147-A177-3AD203B41FA5}">
                      <a16:colId xmlns:a16="http://schemas.microsoft.com/office/drawing/2014/main" val="2909145626"/>
                    </a:ext>
                  </a:extLst>
                </a:gridCol>
                <a:gridCol w="1928012">
                  <a:extLst>
                    <a:ext uri="{9D8B030D-6E8A-4147-A177-3AD203B41FA5}">
                      <a16:colId xmlns:a16="http://schemas.microsoft.com/office/drawing/2014/main" val="1954166457"/>
                    </a:ext>
                  </a:extLst>
                </a:gridCol>
                <a:gridCol w="1928012">
                  <a:extLst>
                    <a:ext uri="{9D8B030D-6E8A-4147-A177-3AD203B41FA5}">
                      <a16:colId xmlns:a16="http://schemas.microsoft.com/office/drawing/2014/main" val="4270534399"/>
                    </a:ext>
                  </a:extLst>
                </a:gridCol>
                <a:gridCol w="1928012">
                  <a:extLst>
                    <a:ext uri="{9D8B030D-6E8A-4147-A177-3AD203B41FA5}">
                      <a16:colId xmlns:a16="http://schemas.microsoft.com/office/drawing/2014/main" val="157653755"/>
                    </a:ext>
                  </a:extLst>
                </a:gridCol>
              </a:tblGrid>
              <a:tr h="831049">
                <a:tc>
                  <a:txBody>
                    <a:bodyPr/>
                    <a:lstStyle/>
                    <a:p>
                      <a:endParaRPr lang="en-GB">
                        <a:latin typeface="Favorit" panose="02000006030000020004" pitchFamily="50" charset="0"/>
                        <a:ea typeface="Favorit" panose="02000006030000020004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6">
                              <a:lumMod val="65000"/>
                            </a:schemeClr>
                          </a:solidFill>
                          <a:latin typeface="Favorit" panose="02000006030000020004" pitchFamily="50" charset="0"/>
                          <a:ea typeface="Favorit" panose="02000006030000020004" pitchFamily="50" charset="0"/>
                        </a:rPr>
                        <a:t>BASIC</a:t>
                      </a:r>
                      <a:endParaRPr lang="en-GB" sz="1400">
                        <a:solidFill>
                          <a:schemeClr val="accent6">
                            <a:lumMod val="65000"/>
                          </a:schemeClr>
                        </a:solidFill>
                        <a:latin typeface="Favorit" panose="02000006030000020004" pitchFamily="50" charset="0"/>
                        <a:ea typeface="Favorit" panose="02000006030000020004" pitchFamily="50" charset="0"/>
                      </a:endParaRPr>
                    </a:p>
                  </a:txBody>
                  <a:tcPr marL="0" marR="0" marT="32400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6">
                              <a:lumMod val="65000"/>
                            </a:schemeClr>
                          </a:solidFill>
                          <a:latin typeface="Favorit" panose="02000006030000020004" pitchFamily="50" charset="0"/>
                          <a:ea typeface="Favorit" panose="02000006030000020004" pitchFamily="50" charset="0"/>
                        </a:rPr>
                        <a:t>TACTICAL</a:t>
                      </a:r>
                      <a:endParaRPr lang="en-GB" sz="1400">
                        <a:solidFill>
                          <a:schemeClr val="accent6">
                            <a:lumMod val="65000"/>
                          </a:schemeClr>
                        </a:solidFill>
                        <a:latin typeface="Favorit" panose="02000006030000020004" pitchFamily="50" charset="0"/>
                        <a:ea typeface="Favorit" panose="02000006030000020004" pitchFamily="50" charset="0"/>
                      </a:endParaRPr>
                    </a:p>
                  </a:txBody>
                  <a:tcPr marL="0" marR="0" marT="324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6">
                              <a:lumMod val="65000"/>
                            </a:schemeClr>
                          </a:solidFill>
                          <a:latin typeface="Favorit" panose="02000006030000020004" pitchFamily="50" charset="0"/>
                          <a:ea typeface="Favorit" panose="02000006030000020004" pitchFamily="50" charset="0"/>
                        </a:rPr>
                        <a:t>STRATEGIC</a:t>
                      </a:r>
                      <a:endParaRPr lang="en-GB" sz="1400">
                        <a:solidFill>
                          <a:schemeClr val="accent6">
                            <a:lumMod val="65000"/>
                          </a:schemeClr>
                        </a:solidFill>
                        <a:latin typeface="Favorit" panose="02000006030000020004" pitchFamily="50" charset="0"/>
                        <a:ea typeface="Favorit" panose="02000006030000020004" pitchFamily="50" charset="0"/>
                      </a:endParaRPr>
                    </a:p>
                  </a:txBody>
                  <a:tcPr marL="0" marR="0" marT="324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6">
                              <a:lumMod val="65000"/>
                            </a:schemeClr>
                          </a:solidFill>
                          <a:latin typeface="Favorit" panose="02000006030000020004" pitchFamily="50" charset="0"/>
                          <a:ea typeface="Favorit" panose="02000006030000020004" pitchFamily="50" charset="0"/>
                        </a:rPr>
                        <a:t>INTEGRATED</a:t>
                      </a:r>
                      <a:endParaRPr lang="en-GB" sz="1400">
                        <a:solidFill>
                          <a:schemeClr val="accent6">
                            <a:lumMod val="65000"/>
                          </a:schemeClr>
                        </a:solidFill>
                        <a:latin typeface="Favorit" panose="02000006030000020004" pitchFamily="50" charset="0"/>
                        <a:ea typeface="Favorit" panose="02000006030000020004" pitchFamily="50" charset="0"/>
                      </a:endParaRPr>
                    </a:p>
                  </a:txBody>
                  <a:tcPr marL="0" marR="0" marT="324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6">
                              <a:lumMod val="65000"/>
                            </a:schemeClr>
                          </a:solidFill>
                          <a:latin typeface="Favorit" panose="02000006030000020004" pitchFamily="50" charset="0"/>
                          <a:ea typeface="Favorit" panose="02000006030000020004" pitchFamily="50" charset="0"/>
                        </a:rPr>
                        <a:t>OPTIMISED</a:t>
                      </a:r>
                      <a:endParaRPr lang="en-GB" sz="1400">
                        <a:solidFill>
                          <a:schemeClr val="accent6">
                            <a:lumMod val="65000"/>
                          </a:schemeClr>
                        </a:solidFill>
                        <a:latin typeface="Favorit" panose="02000006030000020004" pitchFamily="50" charset="0"/>
                        <a:ea typeface="Favorit" panose="02000006030000020004" pitchFamily="50" charset="0"/>
                      </a:endParaRPr>
                    </a:p>
                  </a:txBody>
                  <a:tcPr marL="0" marR="0" marT="324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99025882"/>
                  </a:ext>
                </a:extLst>
              </a:tr>
              <a:tr h="1767492">
                <a:tc>
                  <a:txBody>
                    <a:bodyPr/>
                    <a:lstStyle/>
                    <a:p>
                      <a:endParaRPr lang="en-GB">
                        <a:latin typeface="Favorit" panose="02000006030000020004" pitchFamily="50" charset="0"/>
                        <a:ea typeface="Favorit" panose="02000006030000020004" pitchFamily="50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Favorit" panose="02000006030000020004" pitchFamily="50" charset="0"/>
                          <a:ea typeface="Favorit" panose="02000006030000020004" pitchFamily="50" charset="0"/>
                          <a:cs typeface="+mn-cs"/>
                        </a:rPr>
                        <a:t>Ad hoc provision</a:t>
                      </a:r>
                      <a:endParaRPr lang="en-GB">
                        <a:solidFill>
                          <a:schemeClr val="tx1"/>
                        </a:solidFill>
                        <a:latin typeface="Favorit" panose="02000006030000020004" pitchFamily="50" charset="0"/>
                        <a:ea typeface="Favorit" panose="02000006030000020004" pitchFamily="50" charset="0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Favorit" panose="02000006030000020004" pitchFamily="50" charset="0"/>
                          <a:ea typeface="Favorit" panose="02000006030000020004" pitchFamily="50" charset="0"/>
                          <a:cs typeface="+mn-cs"/>
                        </a:rPr>
                        <a:t>Financial and technical support to help individuals install charging at home</a:t>
                      </a:r>
                      <a:endParaRPr lang="en-GB">
                        <a:solidFill>
                          <a:schemeClr val="tx1"/>
                        </a:solidFill>
                        <a:latin typeface="Favorit" panose="02000006030000020004" pitchFamily="50" charset="0"/>
                        <a:ea typeface="Favorit" panose="02000006030000020004" pitchFamily="50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Favorit" panose="02000006030000020004" pitchFamily="50" charset="0"/>
                          <a:ea typeface="Favorit" panose="02000006030000020004" pitchFamily="50" charset="0"/>
                          <a:cs typeface="+mn-cs"/>
                        </a:rPr>
                        <a:t>Shared plan with landlords, multi-unit dwellings and residents to roll out charging, with process to respond to requests for charging</a:t>
                      </a:r>
                      <a:endParaRPr lang="en-GB">
                        <a:solidFill>
                          <a:schemeClr val="tx1"/>
                        </a:solidFill>
                        <a:latin typeface="Favorit" panose="02000006030000020004" pitchFamily="50" charset="0"/>
                        <a:ea typeface="Favorit" panose="02000006030000020004" pitchFamily="50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Favorit" panose="02000006030000020004" pitchFamily="50" charset="0"/>
                          <a:ea typeface="Favorit" panose="02000006030000020004" pitchFamily="50" charset="0"/>
                          <a:cs typeface="+mn-cs"/>
                        </a:rPr>
                        <a:t>Requirements for charging infrastructure to be included in all new developments</a:t>
                      </a:r>
                      <a:endParaRPr lang="en-GB">
                        <a:solidFill>
                          <a:schemeClr val="tx1"/>
                        </a:solidFill>
                        <a:latin typeface="Favorit" panose="02000006030000020004" pitchFamily="50" charset="0"/>
                        <a:ea typeface="Favorit" panose="02000006030000020004" pitchFamily="50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  <a:latin typeface="Favorit" panose="02000006030000020004" pitchFamily="50" charset="0"/>
                          <a:ea typeface="Favorit" panose="02000006030000020004" pitchFamily="50" charset="0"/>
                          <a:cs typeface="+mn-cs"/>
                        </a:rPr>
                        <a:t>All homes have easy access to a charge point, with solutions for properties without dedicated parking and to maximise the use of off-peak electricity from renewables</a:t>
                      </a:r>
                      <a:endParaRPr lang="en-GB">
                        <a:solidFill>
                          <a:schemeClr val="tx1"/>
                        </a:solidFill>
                        <a:latin typeface="Favorit" panose="02000006030000020004" pitchFamily="50" charset="0"/>
                        <a:ea typeface="Favorit" panose="02000006030000020004" pitchFamily="50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98455989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835DFD-CA16-40EB-B8CF-9F1B4E925A09}"/>
              </a:ext>
            </a:extLst>
          </p:cNvPr>
          <p:cNvCxnSpPr>
            <a:cxnSpLocks/>
          </p:cNvCxnSpPr>
          <p:nvPr/>
        </p:nvCxnSpPr>
        <p:spPr>
          <a:xfrm>
            <a:off x="1774756" y="2033362"/>
            <a:ext cx="9217025" cy="0"/>
          </a:xfrm>
          <a:prstGeom prst="straightConnector1">
            <a:avLst/>
          </a:prstGeom>
          <a:ln w="381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5400000" scaled="1"/>
            </a:gra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1103B3E-E9F3-4366-89BA-7AD12FC9AEB9}"/>
              </a:ext>
            </a:extLst>
          </p:cNvPr>
          <p:cNvSpPr txBox="1">
            <a:spLocks/>
          </p:cNvSpPr>
          <p:nvPr/>
        </p:nvSpPr>
        <p:spPr>
          <a:xfrm>
            <a:off x="515937" y="549274"/>
            <a:ext cx="7380287" cy="792163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sz="2400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  <a:cs typeface="+mn-cs"/>
              </a:defRPr>
            </a:lvl1pPr>
            <a:lvl2pPr marL="277252">
              <a:defRPr>
                <a:latin typeface="+mn-lt"/>
                <a:ea typeface="+mn-ea"/>
                <a:cs typeface="+mn-cs"/>
              </a:defRPr>
            </a:lvl2pPr>
            <a:lvl3pPr marL="554506">
              <a:defRPr>
                <a:latin typeface="+mn-lt"/>
                <a:ea typeface="+mn-ea"/>
                <a:cs typeface="+mn-cs"/>
              </a:defRPr>
            </a:lvl3pPr>
            <a:lvl4pPr marL="831759">
              <a:defRPr>
                <a:latin typeface="+mn-lt"/>
                <a:ea typeface="+mn-ea"/>
                <a:cs typeface="+mn-cs"/>
              </a:defRPr>
            </a:lvl4pPr>
            <a:lvl5pPr marL="1109012">
              <a:defRPr>
                <a:latin typeface="+mn-lt"/>
                <a:ea typeface="+mn-ea"/>
                <a:cs typeface="+mn-cs"/>
              </a:defRPr>
            </a:lvl5pPr>
            <a:lvl6pPr marL="1386265">
              <a:defRPr>
                <a:latin typeface="+mn-lt"/>
                <a:ea typeface="+mn-ea"/>
                <a:cs typeface="+mn-cs"/>
              </a:defRPr>
            </a:lvl6pPr>
            <a:lvl7pPr marL="1663517">
              <a:defRPr>
                <a:latin typeface="+mn-lt"/>
                <a:ea typeface="+mn-ea"/>
                <a:cs typeface="+mn-cs"/>
              </a:defRPr>
            </a:lvl7pPr>
            <a:lvl8pPr marL="1940771">
              <a:defRPr>
                <a:latin typeface="+mn-lt"/>
                <a:ea typeface="+mn-ea"/>
                <a:cs typeface="+mn-cs"/>
              </a:defRPr>
            </a:lvl8pPr>
            <a:lvl9pPr marL="2218025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kern="0"/>
              <a:t>Maturity model example: residential charging</a:t>
            </a:r>
          </a:p>
        </p:txBody>
      </p:sp>
    </p:spTree>
    <p:extLst>
      <p:ext uri="{BB962C8B-B14F-4D97-AF65-F5344CB8AC3E}">
        <p14:creationId xmlns:p14="http://schemas.microsoft.com/office/powerpoint/2010/main" val="3611693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accent5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>
            <a:extLst>
              <a:ext uri="{FF2B5EF4-FFF2-40B4-BE49-F238E27FC236}">
                <a16:creationId xmlns:a16="http://schemas.microsoft.com/office/drawing/2014/main" id="{A2C71B53-C22E-4BEA-8132-C4F94B4482C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 sz="788" b="0" i="0">
                <a:solidFill>
                  <a:schemeClr val="tx1"/>
                </a:solidFill>
                <a:latin typeface="Favorit"/>
                <a:cs typeface="Favorit"/>
              </a:defRPr>
            </a:lvl1pPr>
          </a:lstStyle>
          <a:p>
            <a:pPr marL="7701"/>
            <a:r>
              <a:rPr lang="en-GB" spc="2">
                <a:solidFill>
                  <a:schemeClr val="accent6"/>
                </a:solidFill>
              </a:rPr>
              <a:t>urba</a:t>
            </a:r>
            <a:r>
              <a:rPr lang="en-GB" spc="-2">
                <a:solidFill>
                  <a:schemeClr val="accent6"/>
                </a:solidFill>
              </a:rPr>
              <a:t>n</a:t>
            </a:r>
            <a:r>
              <a:rPr lang="en-GB" spc="-9">
                <a:solidFill>
                  <a:schemeClr val="accent6"/>
                </a:solidFill>
              </a:rPr>
              <a:t>f</a:t>
            </a:r>
            <a:r>
              <a:rPr lang="en-GB" spc="2">
                <a:solidFill>
                  <a:schemeClr val="accent6"/>
                </a:solidFill>
              </a:rPr>
              <a:t>o</a:t>
            </a:r>
            <a:r>
              <a:rPr lang="en-GB" spc="-15">
                <a:solidFill>
                  <a:schemeClr val="accent6"/>
                </a:solidFill>
              </a:rPr>
              <a:t>r</a:t>
            </a:r>
            <a:r>
              <a:rPr lang="en-GB" spc="2">
                <a:solidFill>
                  <a:schemeClr val="accent6"/>
                </a:solidFill>
              </a:rPr>
              <a:t>esig</a:t>
            </a:r>
            <a:r>
              <a:rPr lang="en-GB" spc="-2">
                <a:solidFill>
                  <a:schemeClr val="accent6"/>
                </a:solidFill>
              </a:rPr>
              <a:t>h</a:t>
            </a:r>
            <a:r>
              <a:rPr lang="en-GB" spc="2">
                <a:solidFill>
                  <a:schemeClr val="accent6"/>
                </a:solidFill>
              </a:rPr>
              <a:t>t.o</a:t>
            </a:r>
            <a:r>
              <a:rPr lang="en-GB" spc="-12">
                <a:solidFill>
                  <a:schemeClr val="accent6"/>
                </a:solidFill>
              </a:rPr>
              <a:t>r</a:t>
            </a:r>
            <a:r>
              <a:rPr lang="en-GB" spc="2">
                <a:solidFill>
                  <a:schemeClr val="accent6"/>
                </a:solidFill>
              </a:rPr>
              <a:t>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FCC0C-F91A-4BCB-91EE-0AF455E2DB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7" y="549274"/>
            <a:ext cx="5508625" cy="792163"/>
          </a:xfrm>
        </p:spPr>
        <p:txBody>
          <a:bodyPr/>
          <a:lstStyle/>
          <a:p>
            <a:r>
              <a:rPr lang="en-GB">
                <a:solidFill>
                  <a:schemeClr val="accent6"/>
                </a:solidFill>
              </a:rPr>
              <a:t>Overview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4CABE4-817C-435D-80E8-40783ABF1B31}"/>
              </a:ext>
            </a:extLst>
          </p:cNvPr>
          <p:cNvSpPr/>
          <p:nvPr/>
        </p:nvSpPr>
        <p:spPr>
          <a:xfrm>
            <a:off x="515937" y="1944838"/>
            <a:ext cx="1895031" cy="1895031"/>
          </a:xfrm>
          <a:prstGeom prst="ellipse">
            <a:avLst/>
          </a:prstGeom>
          <a:noFill/>
          <a:ln w="3810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GB">
                <a:solidFill>
                  <a:schemeClr val="accent6">
                    <a:alpha val="50000"/>
                  </a:schemeClr>
                </a:solidFill>
                <a:effectLst/>
                <a:latin typeface="Favorit" panose="02000006030000020004" pitchFamily="50" charset="0"/>
                <a:ea typeface="Favorit" panose="02000006030000020004" pitchFamily="50" charset="0"/>
              </a:rPr>
              <a:t>Introduction</a:t>
            </a:r>
            <a:r>
              <a:rPr lang="en-GB">
                <a:solidFill>
                  <a:schemeClr val="lt1">
                    <a:alpha val="50000"/>
                  </a:schemeClr>
                </a:solidFill>
                <a:effectLst/>
                <a:latin typeface="Favorit" panose="02000006030000020004" pitchFamily="50" charset="0"/>
                <a:ea typeface="Favorit" panose="02000006030000020004" pitchFamily="50" charset="0"/>
              </a:rPr>
              <a:t> </a:t>
            </a:r>
            <a:endParaRPr lang="en-GB" kern="0">
              <a:solidFill>
                <a:schemeClr val="accent6">
                  <a:alpha val="50000"/>
                </a:schemeClr>
              </a:solidFill>
              <a:latin typeface="Favorit" panose="02000006030000020004" pitchFamily="50" charset="0"/>
              <a:ea typeface="Favorit" panose="02000006030000020004" pitchFamily="50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ED7F39-F342-4D26-9A68-F08C3BD11D8C}"/>
              </a:ext>
            </a:extLst>
          </p:cNvPr>
          <p:cNvSpPr/>
          <p:nvPr/>
        </p:nvSpPr>
        <p:spPr>
          <a:xfrm>
            <a:off x="515937" y="1944838"/>
            <a:ext cx="442792" cy="4427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78E1FCF-71C2-4DB0-9CAD-5851FA6FC837}"/>
              </a:ext>
            </a:extLst>
          </p:cNvPr>
          <p:cNvSpPr/>
          <p:nvPr/>
        </p:nvSpPr>
        <p:spPr>
          <a:xfrm>
            <a:off x="2823480" y="1944838"/>
            <a:ext cx="1895031" cy="1895031"/>
          </a:xfrm>
          <a:prstGeom prst="ellipse">
            <a:avLst/>
          </a:prstGeom>
          <a:noFill/>
          <a:ln w="3810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GB">
                <a:solidFill>
                  <a:schemeClr val="accent6">
                    <a:alpha val="50000"/>
                  </a:schemeClr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EV City Casebook Overview</a:t>
            </a:r>
            <a:endParaRPr lang="en-GB" kern="0">
              <a:solidFill>
                <a:schemeClr val="accent6">
                  <a:alpha val="50000"/>
                </a:schemeClr>
              </a:solidFill>
              <a:latin typeface="Favorit" panose="02000006030000020004" pitchFamily="50" charset="0"/>
              <a:ea typeface="Favorit" panose="02000006030000020004" pitchFamily="50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6E24B6-8B78-4F47-ADCD-1C235579D1F6}"/>
              </a:ext>
            </a:extLst>
          </p:cNvPr>
          <p:cNvSpPr/>
          <p:nvPr/>
        </p:nvSpPr>
        <p:spPr>
          <a:xfrm>
            <a:off x="2823480" y="1944838"/>
            <a:ext cx="442792" cy="4427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A26FB20-0078-4F31-973F-68E429E320BB}"/>
              </a:ext>
            </a:extLst>
          </p:cNvPr>
          <p:cNvSpPr/>
          <p:nvPr/>
        </p:nvSpPr>
        <p:spPr>
          <a:xfrm>
            <a:off x="7438566" y="1944838"/>
            <a:ext cx="1895031" cy="1895031"/>
          </a:xfrm>
          <a:prstGeom prst="ellipse">
            <a:avLst/>
          </a:prstGeom>
          <a:noFill/>
          <a:ln w="3810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GB" kern="0">
                <a:solidFill>
                  <a:schemeClr val="accent6">
                    <a:alpha val="50000"/>
                  </a:schemeClr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The Maturity Model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78D198D-965E-4795-A04C-CB9822526C64}"/>
              </a:ext>
            </a:extLst>
          </p:cNvPr>
          <p:cNvSpPr/>
          <p:nvPr/>
        </p:nvSpPr>
        <p:spPr>
          <a:xfrm>
            <a:off x="7438566" y="1944838"/>
            <a:ext cx="442792" cy="4427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5D34E4-341D-4FFB-8067-97A0F062BA1B}"/>
              </a:ext>
            </a:extLst>
          </p:cNvPr>
          <p:cNvSpPr/>
          <p:nvPr/>
        </p:nvSpPr>
        <p:spPr>
          <a:xfrm>
            <a:off x="5131023" y="1944838"/>
            <a:ext cx="1895031" cy="1895031"/>
          </a:xfrm>
          <a:prstGeom prst="ellipse">
            <a:avLst/>
          </a:prstGeom>
          <a:noFill/>
          <a:ln w="3810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GB">
                <a:solidFill>
                  <a:schemeClr val="accent6">
                    <a:alpha val="50000"/>
                  </a:schemeClr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Policy Rec.</a:t>
            </a:r>
            <a:endParaRPr lang="en-GB" kern="0">
              <a:solidFill>
                <a:schemeClr val="accent6">
                  <a:alpha val="50000"/>
                </a:schemeClr>
              </a:solidFill>
              <a:latin typeface="Favorit" panose="02000006030000020004" pitchFamily="50" charset="0"/>
              <a:ea typeface="Favorit" panose="02000006030000020004" pitchFamily="50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C14774-219B-462D-98A9-B31BD9E74E5C}"/>
              </a:ext>
            </a:extLst>
          </p:cNvPr>
          <p:cNvSpPr/>
          <p:nvPr/>
        </p:nvSpPr>
        <p:spPr>
          <a:xfrm>
            <a:off x="5131023" y="1944838"/>
            <a:ext cx="442792" cy="4427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C35994-A0F9-4238-B4DD-5311F36FBCC8}"/>
              </a:ext>
            </a:extLst>
          </p:cNvPr>
          <p:cNvSpPr/>
          <p:nvPr/>
        </p:nvSpPr>
        <p:spPr>
          <a:xfrm>
            <a:off x="9746107" y="1944838"/>
            <a:ext cx="1895031" cy="1895031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US" kern="0" dirty="0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D</a:t>
            </a:r>
            <a:r>
              <a:rPr lang="en-GB" kern="0" dirty="0" err="1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undee</a:t>
            </a:r>
            <a:r>
              <a:rPr lang="en-GB" kern="0" dirty="0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 Blueprint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2D60558-873A-4BFC-BE67-ABFB11D1DF53}"/>
              </a:ext>
            </a:extLst>
          </p:cNvPr>
          <p:cNvSpPr/>
          <p:nvPr/>
        </p:nvSpPr>
        <p:spPr>
          <a:xfrm>
            <a:off x="9746107" y="1944838"/>
            <a:ext cx="442792" cy="4427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19084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accent5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>
            <a:extLst>
              <a:ext uri="{FF2B5EF4-FFF2-40B4-BE49-F238E27FC236}">
                <a16:creationId xmlns:a16="http://schemas.microsoft.com/office/drawing/2014/main" id="{A2C71B53-C22E-4BEA-8132-C4F94B4482C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 sz="788" b="0" i="0">
                <a:solidFill>
                  <a:schemeClr val="tx1"/>
                </a:solidFill>
                <a:latin typeface="Favorit"/>
                <a:cs typeface="Favorit"/>
              </a:defRPr>
            </a:lvl1pPr>
          </a:lstStyle>
          <a:p>
            <a:pPr marL="7701"/>
            <a:r>
              <a:rPr lang="en-GB" spc="2">
                <a:solidFill>
                  <a:schemeClr val="accent6"/>
                </a:solidFill>
              </a:rPr>
              <a:t>urba</a:t>
            </a:r>
            <a:r>
              <a:rPr lang="en-GB" spc="-2">
                <a:solidFill>
                  <a:schemeClr val="accent6"/>
                </a:solidFill>
              </a:rPr>
              <a:t>n</a:t>
            </a:r>
            <a:r>
              <a:rPr lang="en-GB" spc="-9">
                <a:solidFill>
                  <a:schemeClr val="accent6"/>
                </a:solidFill>
              </a:rPr>
              <a:t>f</a:t>
            </a:r>
            <a:r>
              <a:rPr lang="en-GB" spc="2">
                <a:solidFill>
                  <a:schemeClr val="accent6"/>
                </a:solidFill>
              </a:rPr>
              <a:t>o</a:t>
            </a:r>
            <a:r>
              <a:rPr lang="en-GB" spc="-15">
                <a:solidFill>
                  <a:schemeClr val="accent6"/>
                </a:solidFill>
              </a:rPr>
              <a:t>r</a:t>
            </a:r>
            <a:r>
              <a:rPr lang="en-GB" spc="2">
                <a:solidFill>
                  <a:schemeClr val="accent6"/>
                </a:solidFill>
              </a:rPr>
              <a:t>esig</a:t>
            </a:r>
            <a:r>
              <a:rPr lang="en-GB" spc="-2">
                <a:solidFill>
                  <a:schemeClr val="accent6"/>
                </a:solidFill>
              </a:rPr>
              <a:t>h</a:t>
            </a:r>
            <a:r>
              <a:rPr lang="en-GB" spc="2">
                <a:solidFill>
                  <a:schemeClr val="accent6"/>
                </a:solidFill>
              </a:rPr>
              <a:t>t.o</a:t>
            </a:r>
            <a:r>
              <a:rPr lang="en-GB" spc="-12">
                <a:solidFill>
                  <a:schemeClr val="accent6"/>
                </a:solidFill>
              </a:rPr>
              <a:t>r</a:t>
            </a:r>
            <a:r>
              <a:rPr lang="en-GB" spc="2">
                <a:solidFill>
                  <a:schemeClr val="accent6"/>
                </a:solidFill>
              </a:rPr>
              <a:t>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FCC0C-F91A-4BCB-91EE-0AF455E2DB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7" y="549274"/>
            <a:ext cx="5508625" cy="792163"/>
          </a:xfrm>
        </p:spPr>
        <p:txBody>
          <a:bodyPr/>
          <a:lstStyle/>
          <a:p>
            <a:r>
              <a:rPr lang="en-US" sz="4000" dirty="0">
                <a:solidFill>
                  <a:schemeClr val="accent6"/>
                </a:solidFill>
              </a:rPr>
              <a:t>D</a:t>
            </a:r>
            <a:r>
              <a:rPr lang="en-GB" sz="4000" dirty="0" err="1">
                <a:solidFill>
                  <a:schemeClr val="accent6"/>
                </a:solidFill>
              </a:rPr>
              <a:t>undee</a:t>
            </a:r>
            <a:r>
              <a:rPr lang="en-GB" sz="4000" dirty="0">
                <a:solidFill>
                  <a:schemeClr val="accent6"/>
                </a:solidFill>
              </a:rPr>
              <a:t> 2032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293374-07DE-425C-87D4-2C6520A82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7" y="2121294"/>
            <a:ext cx="4877223" cy="26154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EA6E56-7DBA-4783-B81B-8F724E756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436" y="2121294"/>
            <a:ext cx="5684581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88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accent5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>
            <a:extLst>
              <a:ext uri="{FF2B5EF4-FFF2-40B4-BE49-F238E27FC236}">
                <a16:creationId xmlns:a16="http://schemas.microsoft.com/office/drawing/2014/main" id="{A2C71B53-C22E-4BEA-8132-C4F94B4482C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 sz="788" b="0" i="0">
                <a:solidFill>
                  <a:schemeClr val="tx1"/>
                </a:solidFill>
                <a:latin typeface="Favorit"/>
                <a:cs typeface="Favorit"/>
              </a:defRPr>
            </a:lvl1pPr>
          </a:lstStyle>
          <a:p>
            <a:pPr marL="7701"/>
            <a:r>
              <a:rPr lang="en-GB" spc="2">
                <a:solidFill>
                  <a:schemeClr val="accent6"/>
                </a:solidFill>
              </a:rPr>
              <a:t>urba</a:t>
            </a:r>
            <a:r>
              <a:rPr lang="en-GB" spc="-2">
                <a:solidFill>
                  <a:schemeClr val="accent6"/>
                </a:solidFill>
              </a:rPr>
              <a:t>n</a:t>
            </a:r>
            <a:r>
              <a:rPr lang="en-GB" spc="-9">
                <a:solidFill>
                  <a:schemeClr val="accent6"/>
                </a:solidFill>
              </a:rPr>
              <a:t>f</a:t>
            </a:r>
            <a:r>
              <a:rPr lang="en-GB" spc="2">
                <a:solidFill>
                  <a:schemeClr val="accent6"/>
                </a:solidFill>
              </a:rPr>
              <a:t>o</a:t>
            </a:r>
            <a:r>
              <a:rPr lang="en-GB" spc="-15">
                <a:solidFill>
                  <a:schemeClr val="accent6"/>
                </a:solidFill>
              </a:rPr>
              <a:t>r</a:t>
            </a:r>
            <a:r>
              <a:rPr lang="en-GB" spc="2">
                <a:solidFill>
                  <a:schemeClr val="accent6"/>
                </a:solidFill>
              </a:rPr>
              <a:t>esig</a:t>
            </a:r>
            <a:r>
              <a:rPr lang="en-GB" spc="-2">
                <a:solidFill>
                  <a:schemeClr val="accent6"/>
                </a:solidFill>
              </a:rPr>
              <a:t>h</a:t>
            </a:r>
            <a:r>
              <a:rPr lang="en-GB" spc="2">
                <a:solidFill>
                  <a:schemeClr val="accent6"/>
                </a:solidFill>
              </a:rPr>
              <a:t>t.o</a:t>
            </a:r>
            <a:r>
              <a:rPr lang="en-GB" spc="-12">
                <a:solidFill>
                  <a:schemeClr val="accent6"/>
                </a:solidFill>
              </a:rPr>
              <a:t>r</a:t>
            </a:r>
            <a:r>
              <a:rPr lang="en-GB" spc="2">
                <a:solidFill>
                  <a:schemeClr val="accent6"/>
                </a:solidFill>
              </a:rPr>
              <a:t>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FCC0C-F91A-4BCB-91EE-0AF455E2DB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7" y="549274"/>
            <a:ext cx="5508625" cy="792163"/>
          </a:xfrm>
        </p:spPr>
        <p:txBody>
          <a:bodyPr/>
          <a:lstStyle/>
          <a:p>
            <a:r>
              <a:rPr lang="en-US" sz="4000" dirty="0">
                <a:solidFill>
                  <a:schemeClr val="accent6"/>
                </a:solidFill>
              </a:rPr>
              <a:t>D</a:t>
            </a:r>
            <a:r>
              <a:rPr lang="en-GB" sz="4000" dirty="0" err="1">
                <a:solidFill>
                  <a:schemeClr val="accent6"/>
                </a:solidFill>
              </a:rPr>
              <a:t>undee</a:t>
            </a:r>
            <a:r>
              <a:rPr lang="en-GB" sz="4000" dirty="0">
                <a:solidFill>
                  <a:schemeClr val="accent6"/>
                </a:solidFill>
              </a:rPr>
              <a:t>, 2045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02506E-C5FA-43D4-85F2-BD252F568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003" y="1444580"/>
            <a:ext cx="8967993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3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1C2A39B5-2232-4BBF-AB98-20EA6F0F3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40688" y="3509865"/>
            <a:ext cx="1763712" cy="6312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AC9A2B-63AD-4702-B83E-77089424F7D1}"/>
              </a:ext>
            </a:extLst>
          </p:cNvPr>
          <p:cNvSpPr txBox="1"/>
          <p:nvPr/>
        </p:nvSpPr>
        <p:spPr>
          <a:xfrm>
            <a:off x="9912350" y="5520948"/>
            <a:ext cx="1728788" cy="658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620" marR="0" lvl="0" indent="0" algn="l" defTabSz="914400" rtl="0" eaLnBrk="1" fontAlgn="auto" latinLnBrk="0" hangingPunct="1">
              <a:lnSpc>
                <a:spcPts val="130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ightText Pro Book"/>
                <a:ea typeface="+mn-ea"/>
                <a:cs typeface="+mn-cs"/>
              </a:rPr>
              <a:t>The Catalyst,3 Science Square, Newcastle Helix,</a:t>
            </a:r>
          </a:p>
          <a:p>
            <a:pPr marL="7620" marR="0" lvl="0" indent="0" algn="l" defTabSz="914400" rtl="0" eaLnBrk="1" fontAlgn="auto" latinLnBrk="0" hangingPunct="1">
              <a:lnSpc>
                <a:spcPts val="130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ightText Pro Book"/>
                <a:ea typeface="+mn-ea"/>
                <a:cs typeface="+mn-cs"/>
              </a:rPr>
              <a:t>Newcastle upon Tyne,</a:t>
            </a:r>
          </a:p>
          <a:p>
            <a:pPr marL="7620" marR="0" lvl="0" indent="0" algn="l" defTabSz="914400" rtl="0" eaLnBrk="1" fontAlgn="auto" latinLnBrk="0" hangingPunct="1">
              <a:lnSpc>
                <a:spcPts val="130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ightText Pro Book"/>
                <a:ea typeface="+mn-ea"/>
                <a:cs typeface="+mn-cs"/>
              </a:rPr>
              <a:t>NE4 5TG, United Kingdom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2F4BC80-4307-48CC-955E-C4704141F227}"/>
              </a:ext>
            </a:extLst>
          </p:cNvPr>
          <p:cNvSpPr txBox="1">
            <a:spLocks/>
          </p:cNvSpPr>
          <p:nvPr/>
        </p:nvSpPr>
        <p:spPr>
          <a:xfrm>
            <a:off x="525174" y="5481638"/>
            <a:ext cx="7380287" cy="829542"/>
          </a:xfrm>
          <a:prstGeom prst="rect">
            <a:avLst/>
          </a:prstGeom>
        </p:spPr>
        <p:txBody>
          <a:bodyPr lIns="0" tIns="0" rIns="0" bIns="0" anchor="b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52">
              <a:defRPr>
                <a:latin typeface="+mn-lt"/>
                <a:ea typeface="+mn-ea"/>
                <a:cs typeface="+mn-cs"/>
              </a:defRPr>
            </a:lvl2pPr>
            <a:lvl3pPr marL="554506">
              <a:defRPr>
                <a:latin typeface="+mn-lt"/>
                <a:ea typeface="+mn-ea"/>
                <a:cs typeface="+mn-cs"/>
              </a:defRPr>
            </a:lvl3pPr>
            <a:lvl4pPr marL="831759">
              <a:defRPr>
                <a:latin typeface="+mn-lt"/>
                <a:ea typeface="+mn-ea"/>
                <a:cs typeface="+mn-cs"/>
              </a:defRPr>
            </a:lvl4pPr>
            <a:lvl5pPr marL="1109012">
              <a:defRPr>
                <a:latin typeface="+mn-lt"/>
                <a:ea typeface="+mn-ea"/>
                <a:cs typeface="+mn-cs"/>
              </a:defRPr>
            </a:lvl5pPr>
            <a:lvl6pPr marL="1386265">
              <a:defRPr>
                <a:latin typeface="+mn-lt"/>
                <a:ea typeface="+mn-ea"/>
                <a:cs typeface="+mn-cs"/>
              </a:defRPr>
            </a:lvl6pPr>
            <a:lvl7pPr marL="1663517">
              <a:defRPr>
                <a:latin typeface="+mn-lt"/>
                <a:ea typeface="+mn-ea"/>
                <a:cs typeface="+mn-cs"/>
              </a:defRPr>
            </a:lvl7pPr>
            <a:lvl8pPr marL="1940771">
              <a:defRPr>
                <a:latin typeface="+mn-lt"/>
                <a:ea typeface="+mn-ea"/>
                <a:cs typeface="+mn-cs"/>
              </a:defRPr>
            </a:lvl8pPr>
            <a:lvl9pPr marL="221802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avorit" panose="02000006030000020004" pitchFamily="50" charset="0"/>
                <a:ea typeface="Favorit" panose="02000006030000020004" pitchFamily="50" charset="0"/>
              </a:rPr>
              <a:t>+44 1382 549 946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avorit" panose="02000006030000020004" pitchFamily="50" charset="0"/>
                <a:ea typeface="Favorit" panose="02000006030000020004" pitchFamily="50" charset="0"/>
              </a:rPr>
              <a:t>urbanforesight.org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avorit" panose="02000006030000020004" pitchFamily="50" charset="0"/>
                <a:ea typeface="Favorit" panose="02000006030000020004" pitchFamily="50" charset="0"/>
              </a:rPr>
              <a:t>@urbanforesight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FE8CDF4-F661-4055-A7C5-DD2097810311}"/>
              </a:ext>
            </a:extLst>
          </p:cNvPr>
          <p:cNvSpPr txBox="1">
            <a:spLocks/>
          </p:cNvSpPr>
          <p:nvPr/>
        </p:nvSpPr>
        <p:spPr>
          <a:xfrm>
            <a:off x="525172" y="4397082"/>
            <a:ext cx="7380287" cy="718150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52">
              <a:defRPr>
                <a:latin typeface="+mn-lt"/>
                <a:ea typeface="+mn-ea"/>
                <a:cs typeface="+mn-cs"/>
              </a:defRPr>
            </a:lvl2pPr>
            <a:lvl3pPr marL="554506">
              <a:defRPr>
                <a:latin typeface="+mn-lt"/>
                <a:ea typeface="+mn-ea"/>
                <a:cs typeface="+mn-cs"/>
              </a:defRPr>
            </a:lvl3pPr>
            <a:lvl4pPr marL="831759">
              <a:defRPr>
                <a:latin typeface="+mn-lt"/>
                <a:ea typeface="+mn-ea"/>
                <a:cs typeface="+mn-cs"/>
              </a:defRPr>
            </a:lvl4pPr>
            <a:lvl5pPr marL="1109012">
              <a:defRPr>
                <a:latin typeface="+mn-lt"/>
                <a:ea typeface="+mn-ea"/>
                <a:cs typeface="+mn-cs"/>
              </a:defRPr>
            </a:lvl5pPr>
            <a:lvl6pPr marL="1386265">
              <a:defRPr>
                <a:latin typeface="+mn-lt"/>
                <a:ea typeface="+mn-ea"/>
                <a:cs typeface="+mn-cs"/>
              </a:defRPr>
            </a:lvl6pPr>
            <a:lvl7pPr marL="1663517">
              <a:defRPr>
                <a:latin typeface="+mn-lt"/>
                <a:ea typeface="+mn-ea"/>
                <a:cs typeface="+mn-cs"/>
              </a:defRPr>
            </a:lvl7pPr>
            <a:lvl8pPr marL="1940771">
              <a:defRPr>
                <a:latin typeface="+mn-lt"/>
                <a:ea typeface="+mn-ea"/>
                <a:cs typeface="+mn-cs"/>
              </a:defRPr>
            </a:lvl8pPr>
            <a:lvl9pPr marL="221802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avorit" panose="02000006030000020004" pitchFamily="50" charset="0"/>
                <a:ea typeface="Favorit" panose="02000006030000020004" pitchFamily="50" charset="0"/>
              </a:rPr>
              <a:t>Gary McRae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kern="0" dirty="0" err="1">
                <a:solidFill>
                  <a:srgbClr val="FFFFFF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gary.mcrae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avorit" panose="02000006030000020004" pitchFamily="50" charset="0"/>
                <a:ea typeface="Favorit" panose="02000006030000020004" pitchFamily="50" charset="0"/>
              </a:rPr>
              <a:t>@urbanforesight.org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C51417-52D0-4A2A-A8E3-99E9DC19516A}"/>
              </a:ext>
            </a:extLst>
          </p:cNvPr>
          <p:cNvSpPr txBox="1"/>
          <p:nvPr/>
        </p:nvSpPr>
        <p:spPr>
          <a:xfrm>
            <a:off x="8040688" y="5486302"/>
            <a:ext cx="1727200" cy="6581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620" marR="0" lvl="0" indent="0" algn="l" defTabSz="914400" rtl="0" eaLnBrk="1" fontAlgn="auto" latinLnBrk="0" hangingPunct="1">
              <a:lnSpc>
                <a:spcPts val="130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ightText Pro Book"/>
                <a:ea typeface="+mn-ea"/>
                <a:cs typeface="FreightText Pro Book"/>
              </a:rPr>
              <a:t>Flour Mill,</a:t>
            </a:r>
          </a:p>
          <a:p>
            <a:pPr marL="7620" marR="0" lvl="0" indent="0" algn="l" defTabSz="914400" rtl="0" eaLnBrk="1" fontAlgn="auto" latinLnBrk="0" hangingPunct="1">
              <a:lnSpc>
                <a:spcPts val="130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ightText Pro Book"/>
                <a:ea typeface="+mn-ea"/>
                <a:cs typeface="FreightText Pro Book"/>
              </a:rPr>
              <a:t>34 Commercial Street,</a:t>
            </a:r>
          </a:p>
          <a:p>
            <a:pPr marL="7620" marR="0" lvl="0" indent="0" algn="l" defTabSz="914400" rtl="0" eaLnBrk="1" fontAlgn="auto" latinLnBrk="0" hangingPunct="1">
              <a:lnSpc>
                <a:spcPts val="130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ightText Pro Book"/>
                <a:ea typeface="+mn-ea"/>
                <a:cs typeface="FreightText Pro Book"/>
              </a:rPr>
              <a:t>Dundee,</a:t>
            </a:r>
          </a:p>
          <a:p>
            <a:pPr marL="7620" marR="0" lvl="0" indent="0" algn="l" defTabSz="914400" rtl="0" eaLnBrk="1" fontAlgn="auto" latinLnBrk="0" hangingPunct="1">
              <a:lnSpc>
                <a:spcPts val="130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ightText Pro Book"/>
                <a:ea typeface="+mn-ea"/>
                <a:cs typeface="FreightText Pro Book"/>
              </a:rPr>
              <a:t>DD1 3EJ, Scotland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eightText Pro Book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1A4106-9513-42F5-AB22-7011C097CD75}"/>
              </a:ext>
            </a:extLst>
          </p:cNvPr>
          <p:cNvSpPr txBox="1"/>
          <p:nvPr/>
        </p:nvSpPr>
        <p:spPr>
          <a:xfrm>
            <a:off x="8040688" y="5178029"/>
            <a:ext cx="3600450" cy="1591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620" marR="0" lvl="0" indent="0" algn="l" defTabSz="914400" rtl="0" eaLnBrk="1" fontAlgn="auto" latinLnBrk="0" hangingPunct="1">
              <a:lnSpc>
                <a:spcPts val="130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ightText Pro Bold"/>
                <a:ea typeface="+mn-ea"/>
                <a:cs typeface="FreightText Pro Bold"/>
              </a:rPr>
              <a:t>© Urban </a:t>
            </a:r>
            <a:r>
              <a:rPr kumimoji="0" lang="en-GB" sz="1000" b="1" i="0" u="none" strike="noStrike" kern="1200" cap="none" spc="-58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ightText Pro Bold"/>
                <a:ea typeface="+mn-ea"/>
                <a:cs typeface="FreightText Pro Bold"/>
              </a:rPr>
              <a:t>F</a:t>
            </a:r>
            <a:r>
              <a:rPr kumimoji="0" lang="en-GB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ightText Pro Bold"/>
                <a:ea typeface="+mn-ea"/>
                <a:cs typeface="FreightText Pro Bold"/>
              </a:rPr>
              <a:t>oresight Limited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eightText Pro Book"/>
              <a:ea typeface="+mn-ea"/>
              <a:cs typeface="+mn-cs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0798AD9-E4E1-4DA1-927A-D4D13698C6B9}"/>
              </a:ext>
            </a:extLst>
          </p:cNvPr>
          <p:cNvSpPr txBox="1">
            <a:spLocks/>
          </p:cNvSpPr>
          <p:nvPr/>
        </p:nvSpPr>
        <p:spPr>
          <a:xfrm>
            <a:off x="525173" y="684351"/>
            <a:ext cx="7380287" cy="718150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277252">
              <a:defRPr>
                <a:latin typeface="+mn-lt"/>
                <a:ea typeface="+mn-ea"/>
                <a:cs typeface="+mn-cs"/>
              </a:defRPr>
            </a:lvl2pPr>
            <a:lvl3pPr marL="554506">
              <a:defRPr>
                <a:latin typeface="+mn-lt"/>
                <a:ea typeface="+mn-ea"/>
                <a:cs typeface="+mn-cs"/>
              </a:defRPr>
            </a:lvl3pPr>
            <a:lvl4pPr marL="831759">
              <a:defRPr>
                <a:latin typeface="+mn-lt"/>
                <a:ea typeface="+mn-ea"/>
                <a:cs typeface="+mn-cs"/>
              </a:defRPr>
            </a:lvl4pPr>
            <a:lvl5pPr marL="1109012">
              <a:defRPr>
                <a:latin typeface="+mn-lt"/>
                <a:ea typeface="+mn-ea"/>
                <a:cs typeface="+mn-cs"/>
              </a:defRPr>
            </a:lvl5pPr>
            <a:lvl6pPr marL="1386265">
              <a:defRPr>
                <a:latin typeface="+mn-lt"/>
                <a:ea typeface="+mn-ea"/>
                <a:cs typeface="+mn-cs"/>
              </a:defRPr>
            </a:lvl6pPr>
            <a:lvl7pPr marL="1663517">
              <a:defRPr>
                <a:latin typeface="+mn-lt"/>
                <a:ea typeface="+mn-ea"/>
                <a:cs typeface="+mn-cs"/>
              </a:defRPr>
            </a:lvl7pPr>
            <a:lvl8pPr marL="1940771">
              <a:defRPr>
                <a:latin typeface="+mn-lt"/>
                <a:ea typeface="+mn-ea"/>
                <a:cs typeface="+mn-cs"/>
              </a:defRPr>
            </a:lvl8pPr>
            <a:lvl9pPr marL="221802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avorit" panose="02000006030000020004" pitchFamily="50" charset="0"/>
                <a:ea typeface="Favorit" panose="02000006030000020004" pitchFamily="50" charset="0"/>
              </a:rPr>
              <a:t>EV city casebook 2021: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kern="0">
                <a:solidFill>
                  <a:srgbClr val="FFFFFF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urbanforesight.org/publications/</a:t>
            </a:r>
            <a:endParaRPr kumimoji="0" lang="en-GB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avorit" panose="02000006030000020004" pitchFamily="50" charset="0"/>
              <a:ea typeface="Favorit" panose="020000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11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accent5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>
            <a:extLst>
              <a:ext uri="{FF2B5EF4-FFF2-40B4-BE49-F238E27FC236}">
                <a16:creationId xmlns:a16="http://schemas.microsoft.com/office/drawing/2014/main" id="{A2C71B53-C22E-4BEA-8132-C4F94B4482C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 sz="788" b="0" i="0">
                <a:solidFill>
                  <a:schemeClr val="tx1"/>
                </a:solidFill>
                <a:latin typeface="Favorit"/>
                <a:cs typeface="Favorit"/>
              </a:defRPr>
            </a:lvl1pPr>
          </a:lstStyle>
          <a:p>
            <a:pPr marL="7701"/>
            <a:r>
              <a:rPr lang="en-GB" spc="2">
                <a:solidFill>
                  <a:schemeClr val="accent6"/>
                </a:solidFill>
              </a:rPr>
              <a:t>urba</a:t>
            </a:r>
            <a:r>
              <a:rPr lang="en-GB" spc="-2">
                <a:solidFill>
                  <a:schemeClr val="accent6"/>
                </a:solidFill>
              </a:rPr>
              <a:t>n</a:t>
            </a:r>
            <a:r>
              <a:rPr lang="en-GB" spc="-9">
                <a:solidFill>
                  <a:schemeClr val="accent6"/>
                </a:solidFill>
              </a:rPr>
              <a:t>f</a:t>
            </a:r>
            <a:r>
              <a:rPr lang="en-GB" spc="2">
                <a:solidFill>
                  <a:schemeClr val="accent6"/>
                </a:solidFill>
              </a:rPr>
              <a:t>o</a:t>
            </a:r>
            <a:r>
              <a:rPr lang="en-GB" spc="-15">
                <a:solidFill>
                  <a:schemeClr val="accent6"/>
                </a:solidFill>
              </a:rPr>
              <a:t>r</a:t>
            </a:r>
            <a:r>
              <a:rPr lang="en-GB" spc="2">
                <a:solidFill>
                  <a:schemeClr val="accent6"/>
                </a:solidFill>
              </a:rPr>
              <a:t>esig</a:t>
            </a:r>
            <a:r>
              <a:rPr lang="en-GB" spc="-2">
                <a:solidFill>
                  <a:schemeClr val="accent6"/>
                </a:solidFill>
              </a:rPr>
              <a:t>h</a:t>
            </a:r>
            <a:r>
              <a:rPr lang="en-GB" spc="2">
                <a:solidFill>
                  <a:schemeClr val="accent6"/>
                </a:solidFill>
              </a:rPr>
              <a:t>t.o</a:t>
            </a:r>
            <a:r>
              <a:rPr lang="en-GB" spc="-12">
                <a:solidFill>
                  <a:schemeClr val="accent6"/>
                </a:solidFill>
              </a:rPr>
              <a:t>r</a:t>
            </a:r>
            <a:r>
              <a:rPr lang="en-GB" spc="2">
                <a:solidFill>
                  <a:schemeClr val="accent6"/>
                </a:solidFill>
              </a:rPr>
              <a:t>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FCC0C-F91A-4BCB-91EE-0AF455E2DB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7" y="549274"/>
            <a:ext cx="5508625" cy="792163"/>
          </a:xfrm>
        </p:spPr>
        <p:txBody>
          <a:bodyPr/>
          <a:lstStyle/>
          <a:p>
            <a:r>
              <a:rPr lang="en-GB">
                <a:solidFill>
                  <a:schemeClr val="accent6"/>
                </a:solidFill>
              </a:rPr>
              <a:t>Overview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4CABE4-817C-435D-80E8-40783ABF1B31}"/>
              </a:ext>
            </a:extLst>
          </p:cNvPr>
          <p:cNvSpPr/>
          <p:nvPr/>
        </p:nvSpPr>
        <p:spPr>
          <a:xfrm>
            <a:off x="515937" y="1944838"/>
            <a:ext cx="1895031" cy="189503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GB">
                <a:solidFill>
                  <a:schemeClr val="accent6"/>
                </a:solidFill>
                <a:effectLst/>
                <a:latin typeface="Favorit" panose="02000006030000020004" pitchFamily="50" charset="0"/>
                <a:ea typeface="Favorit" panose="02000006030000020004" pitchFamily="50" charset="0"/>
              </a:rPr>
              <a:t>Introduction</a:t>
            </a:r>
            <a:r>
              <a:rPr lang="en-GB">
                <a:effectLst/>
                <a:latin typeface="Favorit" panose="02000006030000020004" pitchFamily="50" charset="0"/>
                <a:ea typeface="Favorit" panose="02000006030000020004" pitchFamily="50" charset="0"/>
              </a:rPr>
              <a:t> </a:t>
            </a:r>
            <a:endParaRPr lang="en-GB" kern="0">
              <a:solidFill>
                <a:schemeClr val="accent6"/>
              </a:solidFill>
              <a:latin typeface="Favorit" panose="02000006030000020004" pitchFamily="50" charset="0"/>
              <a:ea typeface="Favorit" panose="02000006030000020004" pitchFamily="50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ED7F39-F342-4D26-9A68-F08C3BD11D8C}"/>
              </a:ext>
            </a:extLst>
          </p:cNvPr>
          <p:cNvSpPr/>
          <p:nvPr/>
        </p:nvSpPr>
        <p:spPr>
          <a:xfrm>
            <a:off x="515937" y="1944838"/>
            <a:ext cx="442792" cy="4427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78E1FCF-71C2-4DB0-9CAD-5851FA6FC837}"/>
              </a:ext>
            </a:extLst>
          </p:cNvPr>
          <p:cNvSpPr/>
          <p:nvPr/>
        </p:nvSpPr>
        <p:spPr>
          <a:xfrm>
            <a:off x="2823480" y="1944838"/>
            <a:ext cx="1895031" cy="189503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GB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EV City Casebook Overview</a:t>
            </a:r>
            <a:endParaRPr lang="en-GB" kern="0">
              <a:solidFill>
                <a:schemeClr val="accent6"/>
              </a:solidFill>
              <a:latin typeface="Favorit" panose="02000006030000020004" pitchFamily="50" charset="0"/>
              <a:ea typeface="Favorit" panose="02000006030000020004" pitchFamily="50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6E24B6-8B78-4F47-ADCD-1C235579D1F6}"/>
              </a:ext>
            </a:extLst>
          </p:cNvPr>
          <p:cNvSpPr/>
          <p:nvPr/>
        </p:nvSpPr>
        <p:spPr>
          <a:xfrm>
            <a:off x="2823480" y="1944838"/>
            <a:ext cx="442792" cy="4427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A26FB20-0078-4F31-973F-68E429E320BB}"/>
              </a:ext>
            </a:extLst>
          </p:cNvPr>
          <p:cNvSpPr/>
          <p:nvPr/>
        </p:nvSpPr>
        <p:spPr>
          <a:xfrm>
            <a:off x="7438566" y="1944838"/>
            <a:ext cx="1895031" cy="189503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GB" kern="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The Maturity Model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78D198D-965E-4795-A04C-CB9822526C64}"/>
              </a:ext>
            </a:extLst>
          </p:cNvPr>
          <p:cNvSpPr/>
          <p:nvPr/>
        </p:nvSpPr>
        <p:spPr>
          <a:xfrm>
            <a:off x="7438566" y="1944838"/>
            <a:ext cx="442792" cy="4427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5D34E4-341D-4FFB-8067-97A0F062BA1B}"/>
              </a:ext>
            </a:extLst>
          </p:cNvPr>
          <p:cNvSpPr/>
          <p:nvPr/>
        </p:nvSpPr>
        <p:spPr>
          <a:xfrm>
            <a:off x="5131023" y="1944838"/>
            <a:ext cx="1895031" cy="189503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GB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Policy Rec.</a:t>
            </a:r>
            <a:endParaRPr lang="en-GB" kern="0">
              <a:solidFill>
                <a:schemeClr val="accent6"/>
              </a:solidFill>
              <a:latin typeface="Favorit" panose="02000006030000020004" pitchFamily="50" charset="0"/>
              <a:ea typeface="Favorit" panose="02000006030000020004" pitchFamily="50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C14774-219B-462D-98A9-B31BD9E74E5C}"/>
              </a:ext>
            </a:extLst>
          </p:cNvPr>
          <p:cNvSpPr/>
          <p:nvPr/>
        </p:nvSpPr>
        <p:spPr>
          <a:xfrm>
            <a:off x="5131023" y="1944838"/>
            <a:ext cx="442792" cy="4427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C35994-A0F9-4238-B4DD-5311F36FBCC8}"/>
              </a:ext>
            </a:extLst>
          </p:cNvPr>
          <p:cNvSpPr/>
          <p:nvPr/>
        </p:nvSpPr>
        <p:spPr>
          <a:xfrm>
            <a:off x="9746107" y="1944838"/>
            <a:ext cx="1895031" cy="189503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US" kern="0" dirty="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D</a:t>
            </a:r>
            <a:r>
              <a:rPr lang="en-GB" kern="0" dirty="0" err="1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undee</a:t>
            </a:r>
            <a:endParaRPr lang="en-GB" kern="0" dirty="0">
              <a:solidFill>
                <a:schemeClr val="accent6"/>
              </a:solidFill>
              <a:latin typeface="Favorit" panose="02000006030000020004" pitchFamily="50" charset="0"/>
              <a:ea typeface="Favorit" panose="02000006030000020004" pitchFamily="50" charset="0"/>
            </a:endParaRPr>
          </a:p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GB" kern="0" dirty="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Blueprint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2D60558-873A-4BFC-BE67-ABFB11D1DF53}"/>
              </a:ext>
            </a:extLst>
          </p:cNvPr>
          <p:cNvSpPr/>
          <p:nvPr/>
        </p:nvSpPr>
        <p:spPr>
          <a:xfrm>
            <a:off x="9746107" y="1944838"/>
            <a:ext cx="442792" cy="4427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751998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accent5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>
            <a:extLst>
              <a:ext uri="{FF2B5EF4-FFF2-40B4-BE49-F238E27FC236}">
                <a16:creationId xmlns:a16="http://schemas.microsoft.com/office/drawing/2014/main" id="{A2C71B53-C22E-4BEA-8132-C4F94B4482C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 sz="788" b="0" i="0">
                <a:solidFill>
                  <a:schemeClr val="tx1"/>
                </a:solidFill>
                <a:latin typeface="Favorit"/>
                <a:cs typeface="Favorit"/>
              </a:defRPr>
            </a:lvl1pPr>
          </a:lstStyle>
          <a:p>
            <a:pPr marL="7701"/>
            <a:r>
              <a:rPr lang="en-GB" spc="2">
                <a:solidFill>
                  <a:schemeClr val="accent6"/>
                </a:solidFill>
              </a:rPr>
              <a:t>urba</a:t>
            </a:r>
            <a:r>
              <a:rPr lang="en-GB" spc="-2">
                <a:solidFill>
                  <a:schemeClr val="accent6"/>
                </a:solidFill>
              </a:rPr>
              <a:t>n</a:t>
            </a:r>
            <a:r>
              <a:rPr lang="en-GB" spc="-9">
                <a:solidFill>
                  <a:schemeClr val="accent6"/>
                </a:solidFill>
              </a:rPr>
              <a:t>f</a:t>
            </a:r>
            <a:r>
              <a:rPr lang="en-GB" spc="2">
                <a:solidFill>
                  <a:schemeClr val="accent6"/>
                </a:solidFill>
              </a:rPr>
              <a:t>o</a:t>
            </a:r>
            <a:r>
              <a:rPr lang="en-GB" spc="-15">
                <a:solidFill>
                  <a:schemeClr val="accent6"/>
                </a:solidFill>
              </a:rPr>
              <a:t>r</a:t>
            </a:r>
            <a:r>
              <a:rPr lang="en-GB" spc="2">
                <a:solidFill>
                  <a:schemeClr val="accent6"/>
                </a:solidFill>
              </a:rPr>
              <a:t>esig</a:t>
            </a:r>
            <a:r>
              <a:rPr lang="en-GB" spc="-2">
                <a:solidFill>
                  <a:schemeClr val="accent6"/>
                </a:solidFill>
              </a:rPr>
              <a:t>h</a:t>
            </a:r>
            <a:r>
              <a:rPr lang="en-GB" spc="2">
                <a:solidFill>
                  <a:schemeClr val="accent6"/>
                </a:solidFill>
              </a:rPr>
              <a:t>t.o</a:t>
            </a:r>
            <a:r>
              <a:rPr lang="en-GB" spc="-12">
                <a:solidFill>
                  <a:schemeClr val="accent6"/>
                </a:solidFill>
              </a:rPr>
              <a:t>r</a:t>
            </a:r>
            <a:r>
              <a:rPr lang="en-GB" spc="2">
                <a:solidFill>
                  <a:schemeClr val="accent6"/>
                </a:solidFill>
              </a:rPr>
              <a:t>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FCC0C-F91A-4BCB-91EE-0AF455E2DB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7" y="549274"/>
            <a:ext cx="5508625" cy="792163"/>
          </a:xfrm>
        </p:spPr>
        <p:txBody>
          <a:bodyPr/>
          <a:lstStyle/>
          <a:p>
            <a:r>
              <a:rPr lang="en-GB">
                <a:solidFill>
                  <a:schemeClr val="accent6"/>
                </a:solidFill>
              </a:rPr>
              <a:t>Overview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4CABE4-817C-435D-80E8-40783ABF1B31}"/>
              </a:ext>
            </a:extLst>
          </p:cNvPr>
          <p:cNvSpPr/>
          <p:nvPr/>
        </p:nvSpPr>
        <p:spPr>
          <a:xfrm>
            <a:off x="515937" y="1944838"/>
            <a:ext cx="1895031" cy="1895031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GB">
                <a:solidFill>
                  <a:schemeClr val="tx1"/>
                </a:solidFill>
                <a:effectLst/>
                <a:latin typeface="Favorit" panose="02000006030000020004" pitchFamily="50" charset="0"/>
                <a:ea typeface="Favorit" panose="02000006030000020004" pitchFamily="50" charset="0"/>
              </a:rPr>
              <a:t>Introduction </a:t>
            </a:r>
            <a:endParaRPr lang="en-GB" kern="0">
              <a:solidFill>
                <a:schemeClr val="tx1"/>
              </a:solidFill>
              <a:latin typeface="Favorit" panose="02000006030000020004" pitchFamily="50" charset="0"/>
              <a:ea typeface="Favorit" panose="02000006030000020004" pitchFamily="50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ED7F39-F342-4D26-9A68-F08C3BD11D8C}"/>
              </a:ext>
            </a:extLst>
          </p:cNvPr>
          <p:cNvSpPr/>
          <p:nvPr/>
        </p:nvSpPr>
        <p:spPr>
          <a:xfrm>
            <a:off x="515937" y="1944838"/>
            <a:ext cx="442792" cy="4427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78E1FCF-71C2-4DB0-9CAD-5851FA6FC837}"/>
              </a:ext>
            </a:extLst>
          </p:cNvPr>
          <p:cNvSpPr/>
          <p:nvPr/>
        </p:nvSpPr>
        <p:spPr>
          <a:xfrm>
            <a:off x="2823480" y="1944838"/>
            <a:ext cx="1895031" cy="1895031"/>
          </a:xfrm>
          <a:prstGeom prst="ellipse">
            <a:avLst/>
          </a:prstGeom>
          <a:noFill/>
          <a:ln w="3810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GB">
                <a:solidFill>
                  <a:schemeClr val="accent6">
                    <a:alpha val="50000"/>
                  </a:schemeClr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EV City Casebook Overview</a:t>
            </a:r>
            <a:endParaRPr lang="en-GB" kern="0">
              <a:solidFill>
                <a:schemeClr val="accent6">
                  <a:alpha val="50000"/>
                </a:schemeClr>
              </a:solidFill>
              <a:latin typeface="Favorit" panose="02000006030000020004" pitchFamily="50" charset="0"/>
              <a:ea typeface="Favorit" panose="02000006030000020004" pitchFamily="50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6E24B6-8B78-4F47-ADCD-1C235579D1F6}"/>
              </a:ext>
            </a:extLst>
          </p:cNvPr>
          <p:cNvSpPr/>
          <p:nvPr/>
        </p:nvSpPr>
        <p:spPr>
          <a:xfrm>
            <a:off x="2823480" y="1944838"/>
            <a:ext cx="442792" cy="4427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A26FB20-0078-4F31-973F-68E429E320BB}"/>
              </a:ext>
            </a:extLst>
          </p:cNvPr>
          <p:cNvSpPr/>
          <p:nvPr/>
        </p:nvSpPr>
        <p:spPr>
          <a:xfrm>
            <a:off x="7438566" y="1944838"/>
            <a:ext cx="1895031" cy="1895031"/>
          </a:xfrm>
          <a:prstGeom prst="ellipse">
            <a:avLst/>
          </a:prstGeom>
          <a:noFill/>
          <a:ln w="3810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GB" kern="0">
                <a:solidFill>
                  <a:schemeClr val="accent6">
                    <a:alpha val="50000"/>
                  </a:schemeClr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The Maturity Model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78D198D-965E-4795-A04C-CB9822526C64}"/>
              </a:ext>
            </a:extLst>
          </p:cNvPr>
          <p:cNvSpPr/>
          <p:nvPr/>
        </p:nvSpPr>
        <p:spPr>
          <a:xfrm>
            <a:off x="7438566" y="1944838"/>
            <a:ext cx="442792" cy="4427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5D34E4-341D-4FFB-8067-97A0F062BA1B}"/>
              </a:ext>
            </a:extLst>
          </p:cNvPr>
          <p:cNvSpPr/>
          <p:nvPr/>
        </p:nvSpPr>
        <p:spPr>
          <a:xfrm>
            <a:off x="5131023" y="1944838"/>
            <a:ext cx="1895031" cy="1895031"/>
          </a:xfrm>
          <a:prstGeom prst="ellipse">
            <a:avLst/>
          </a:prstGeom>
          <a:noFill/>
          <a:ln w="3810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GB">
                <a:solidFill>
                  <a:schemeClr val="accent6">
                    <a:alpha val="50000"/>
                  </a:schemeClr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Policy Rec.</a:t>
            </a:r>
            <a:endParaRPr lang="en-GB" kern="0">
              <a:solidFill>
                <a:schemeClr val="accent6">
                  <a:alpha val="50000"/>
                </a:schemeClr>
              </a:solidFill>
              <a:latin typeface="Favorit" panose="02000006030000020004" pitchFamily="50" charset="0"/>
              <a:ea typeface="Favorit" panose="02000006030000020004" pitchFamily="50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C14774-219B-462D-98A9-B31BD9E74E5C}"/>
              </a:ext>
            </a:extLst>
          </p:cNvPr>
          <p:cNvSpPr/>
          <p:nvPr/>
        </p:nvSpPr>
        <p:spPr>
          <a:xfrm>
            <a:off x="5131023" y="1944838"/>
            <a:ext cx="442792" cy="4427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C35994-A0F9-4238-B4DD-5311F36FBCC8}"/>
              </a:ext>
            </a:extLst>
          </p:cNvPr>
          <p:cNvSpPr/>
          <p:nvPr/>
        </p:nvSpPr>
        <p:spPr>
          <a:xfrm>
            <a:off x="9746107" y="1944838"/>
            <a:ext cx="1895031" cy="1895031"/>
          </a:xfrm>
          <a:prstGeom prst="ellipse">
            <a:avLst/>
          </a:prstGeom>
          <a:noFill/>
          <a:ln w="3810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US" kern="0" dirty="0">
                <a:solidFill>
                  <a:schemeClr val="accent6">
                    <a:alpha val="50000"/>
                  </a:schemeClr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D</a:t>
            </a:r>
            <a:r>
              <a:rPr lang="en-GB" kern="0" dirty="0" err="1">
                <a:solidFill>
                  <a:schemeClr val="accent6">
                    <a:alpha val="50000"/>
                  </a:schemeClr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undee</a:t>
            </a:r>
            <a:endParaRPr lang="en-GB" kern="0" dirty="0">
              <a:solidFill>
                <a:schemeClr val="accent6">
                  <a:alpha val="50000"/>
                </a:schemeClr>
              </a:solidFill>
              <a:latin typeface="Favorit" panose="02000006030000020004" pitchFamily="50" charset="0"/>
              <a:ea typeface="Favorit" panose="02000006030000020004" pitchFamily="50" charset="0"/>
            </a:endParaRPr>
          </a:p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GB" kern="0" dirty="0">
                <a:solidFill>
                  <a:schemeClr val="accent6">
                    <a:alpha val="50000"/>
                  </a:schemeClr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Blueprint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2D60558-873A-4BFC-BE67-ABFB11D1DF53}"/>
              </a:ext>
            </a:extLst>
          </p:cNvPr>
          <p:cNvSpPr/>
          <p:nvPr/>
        </p:nvSpPr>
        <p:spPr>
          <a:xfrm>
            <a:off x="9746107" y="1944838"/>
            <a:ext cx="442792" cy="4427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0136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accent5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>
            <a:extLst>
              <a:ext uri="{FF2B5EF4-FFF2-40B4-BE49-F238E27FC236}">
                <a16:creationId xmlns:a16="http://schemas.microsoft.com/office/drawing/2014/main" id="{A2C71B53-C22E-4BEA-8132-C4F94B4482C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 sz="788" b="0" i="0">
                <a:solidFill>
                  <a:schemeClr val="tx1"/>
                </a:solidFill>
                <a:latin typeface="Favorit"/>
                <a:cs typeface="Favorit"/>
              </a:defRPr>
            </a:lvl1pPr>
          </a:lstStyle>
          <a:p>
            <a:pPr marL="7701"/>
            <a:r>
              <a:rPr lang="en-GB" spc="2">
                <a:solidFill>
                  <a:schemeClr val="accent6"/>
                </a:solidFill>
              </a:rPr>
              <a:t>urba</a:t>
            </a:r>
            <a:r>
              <a:rPr lang="en-GB" spc="-2">
                <a:solidFill>
                  <a:schemeClr val="accent6"/>
                </a:solidFill>
              </a:rPr>
              <a:t>n</a:t>
            </a:r>
            <a:r>
              <a:rPr lang="en-GB" spc="-9">
                <a:solidFill>
                  <a:schemeClr val="accent6"/>
                </a:solidFill>
              </a:rPr>
              <a:t>f</a:t>
            </a:r>
            <a:r>
              <a:rPr lang="en-GB" spc="2">
                <a:solidFill>
                  <a:schemeClr val="accent6"/>
                </a:solidFill>
              </a:rPr>
              <a:t>o</a:t>
            </a:r>
            <a:r>
              <a:rPr lang="en-GB" spc="-15">
                <a:solidFill>
                  <a:schemeClr val="accent6"/>
                </a:solidFill>
              </a:rPr>
              <a:t>r</a:t>
            </a:r>
            <a:r>
              <a:rPr lang="en-GB" spc="2">
                <a:solidFill>
                  <a:schemeClr val="accent6"/>
                </a:solidFill>
              </a:rPr>
              <a:t>esig</a:t>
            </a:r>
            <a:r>
              <a:rPr lang="en-GB" spc="-2">
                <a:solidFill>
                  <a:schemeClr val="accent6"/>
                </a:solidFill>
              </a:rPr>
              <a:t>h</a:t>
            </a:r>
            <a:r>
              <a:rPr lang="en-GB" spc="2">
                <a:solidFill>
                  <a:schemeClr val="accent6"/>
                </a:solidFill>
              </a:rPr>
              <a:t>t.o</a:t>
            </a:r>
            <a:r>
              <a:rPr lang="en-GB" spc="-12">
                <a:solidFill>
                  <a:schemeClr val="accent6"/>
                </a:solidFill>
              </a:rPr>
              <a:t>r</a:t>
            </a:r>
            <a:r>
              <a:rPr lang="en-GB" spc="2">
                <a:solidFill>
                  <a:schemeClr val="accent6"/>
                </a:solidFill>
              </a:rPr>
              <a:t>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FCC0C-F91A-4BCB-91EE-0AF455E2DB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7" y="549274"/>
            <a:ext cx="5508625" cy="792163"/>
          </a:xfrm>
        </p:spPr>
        <p:txBody>
          <a:bodyPr/>
          <a:lstStyle/>
          <a:p>
            <a:r>
              <a:rPr lang="en-GB">
                <a:solidFill>
                  <a:schemeClr val="accent6"/>
                </a:solidFill>
              </a:rPr>
              <a:t>Overview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4CABE4-817C-435D-80E8-40783ABF1B31}"/>
              </a:ext>
            </a:extLst>
          </p:cNvPr>
          <p:cNvSpPr/>
          <p:nvPr/>
        </p:nvSpPr>
        <p:spPr>
          <a:xfrm>
            <a:off x="515937" y="1944838"/>
            <a:ext cx="1895031" cy="1895031"/>
          </a:xfrm>
          <a:prstGeom prst="ellipse">
            <a:avLst/>
          </a:prstGeom>
          <a:noFill/>
          <a:ln w="3810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GB">
                <a:solidFill>
                  <a:schemeClr val="accent6">
                    <a:alpha val="50000"/>
                  </a:schemeClr>
                </a:solidFill>
                <a:effectLst/>
                <a:latin typeface="Favorit" panose="02000006030000020004" pitchFamily="50" charset="0"/>
                <a:ea typeface="Favorit" panose="02000006030000020004" pitchFamily="50" charset="0"/>
              </a:rPr>
              <a:t>Introduction</a:t>
            </a:r>
            <a:r>
              <a:rPr lang="en-GB">
                <a:solidFill>
                  <a:schemeClr val="lt1">
                    <a:alpha val="50000"/>
                  </a:schemeClr>
                </a:solidFill>
                <a:effectLst/>
                <a:latin typeface="Favorit" panose="02000006030000020004" pitchFamily="50" charset="0"/>
                <a:ea typeface="Favorit" panose="02000006030000020004" pitchFamily="50" charset="0"/>
              </a:rPr>
              <a:t> </a:t>
            </a:r>
            <a:endParaRPr lang="en-GB" kern="0">
              <a:solidFill>
                <a:schemeClr val="accent6">
                  <a:alpha val="50000"/>
                </a:schemeClr>
              </a:solidFill>
              <a:latin typeface="Favorit" panose="02000006030000020004" pitchFamily="50" charset="0"/>
              <a:ea typeface="Favorit" panose="02000006030000020004" pitchFamily="50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ED7F39-F342-4D26-9A68-F08C3BD11D8C}"/>
              </a:ext>
            </a:extLst>
          </p:cNvPr>
          <p:cNvSpPr/>
          <p:nvPr/>
        </p:nvSpPr>
        <p:spPr>
          <a:xfrm>
            <a:off x="515937" y="1944838"/>
            <a:ext cx="442792" cy="4427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78E1FCF-71C2-4DB0-9CAD-5851FA6FC837}"/>
              </a:ext>
            </a:extLst>
          </p:cNvPr>
          <p:cNvSpPr/>
          <p:nvPr/>
        </p:nvSpPr>
        <p:spPr>
          <a:xfrm>
            <a:off x="2823480" y="1944838"/>
            <a:ext cx="1895031" cy="1895031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GB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EV City Casebook Overview</a:t>
            </a:r>
            <a:endParaRPr lang="en-GB" kern="0">
              <a:solidFill>
                <a:schemeClr val="tx1"/>
              </a:solidFill>
              <a:latin typeface="Favorit" panose="02000006030000020004" pitchFamily="50" charset="0"/>
              <a:ea typeface="Favorit" panose="02000006030000020004" pitchFamily="50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6E24B6-8B78-4F47-ADCD-1C235579D1F6}"/>
              </a:ext>
            </a:extLst>
          </p:cNvPr>
          <p:cNvSpPr/>
          <p:nvPr/>
        </p:nvSpPr>
        <p:spPr>
          <a:xfrm>
            <a:off x="2823480" y="1944838"/>
            <a:ext cx="442792" cy="4427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A26FB20-0078-4F31-973F-68E429E320BB}"/>
              </a:ext>
            </a:extLst>
          </p:cNvPr>
          <p:cNvSpPr/>
          <p:nvPr/>
        </p:nvSpPr>
        <p:spPr>
          <a:xfrm>
            <a:off x="7438566" y="1944838"/>
            <a:ext cx="1895031" cy="1895031"/>
          </a:xfrm>
          <a:prstGeom prst="ellipse">
            <a:avLst/>
          </a:prstGeom>
          <a:noFill/>
          <a:ln w="3810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GB" kern="0">
                <a:solidFill>
                  <a:schemeClr val="accent6">
                    <a:alpha val="50000"/>
                  </a:schemeClr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The Maturity Model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78D198D-965E-4795-A04C-CB9822526C64}"/>
              </a:ext>
            </a:extLst>
          </p:cNvPr>
          <p:cNvSpPr/>
          <p:nvPr/>
        </p:nvSpPr>
        <p:spPr>
          <a:xfrm>
            <a:off x="7438566" y="1944838"/>
            <a:ext cx="442792" cy="4427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5D34E4-341D-4FFB-8067-97A0F062BA1B}"/>
              </a:ext>
            </a:extLst>
          </p:cNvPr>
          <p:cNvSpPr/>
          <p:nvPr/>
        </p:nvSpPr>
        <p:spPr>
          <a:xfrm>
            <a:off x="5131023" y="1944838"/>
            <a:ext cx="1895031" cy="1895031"/>
          </a:xfrm>
          <a:prstGeom prst="ellipse">
            <a:avLst/>
          </a:prstGeom>
          <a:noFill/>
          <a:ln w="3810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GB">
                <a:solidFill>
                  <a:schemeClr val="accent6">
                    <a:alpha val="50000"/>
                  </a:schemeClr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Policy Rec.</a:t>
            </a:r>
            <a:endParaRPr lang="en-GB" kern="0">
              <a:solidFill>
                <a:schemeClr val="accent6">
                  <a:alpha val="50000"/>
                </a:schemeClr>
              </a:solidFill>
              <a:latin typeface="Favorit" panose="02000006030000020004" pitchFamily="50" charset="0"/>
              <a:ea typeface="Favorit" panose="02000006030000020004" pitchFamily="50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6C14774-219B-462D-98A9-B31BD9E74E5C}"/>
              </a:ext>
            </a:extLst>
          </p:cNvPr>
          <p:cNvSpPr/>
          <p:nvPr/>
        </p:nvSpPr>
        <p:spPr>
          <a:xfrm>
            <a:off x="5131023" y="1944838"/>
            <a:ext cx="442792" cy="4427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6C35994-A0F9-4238-B4DD-5311F36FBCC8}"/>
              </a:ext>
            </a:extLst>
          </p:cNvPr>
          <p:cNvSpPr/>
          <p:nvPr/>
        </p:nvSpPr>
        <p:spPr>
          <a:xfrm>
            <a:off x="9746107" y="1944838"/>
            <a:ext cx="1895031" cy="1895031"/>
          </a:xfrm>
          <a:prstGeom prst="ellipse">
            <a:avLst/>
          </a:prstGeom>
          <a:noFill/>
          <a:ln w="3810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US" kern="0" dirty="0">
                <a:solidFill>
                  <a:schemeClr val="accent6">
                    <a:alpha val="50000"/>
                  </a:schemeClr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D</a:t>
            </a:r>
            <a:r>
              <a:rPr lang="en-GB" kern="0" dirty="0" err="1">
                <a:solidFill>
                  <a:schemeClr val="accent6">
                    <a:alpha val="50000"/>
                  </a:schemeClr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undee</a:t>
            </a:r>
            <a:r>
              <a:rPr lang="en-GB" kern="0" dirty="0">
                <a:solidFill>
                  <a:schemeClr val="accent6">
                    <a:alpha val="50000"/>
                  </a:schemeClr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 Blueprint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2D60558-873A-4BFC-BE67-ABFB11D1DF53}"/>
              </a:ext>
            </a:extLst>
          </p:cNvPr>
          <p:cNvSpPr/>
          <p:nvPr/>
        </p:nvSpPr>
        <p:spPr>
          <a:xfrm>
            <a:off x="9746107" y="1944838"/>
            <a:ext cx="442792" cy="4427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73942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B51C59-246E-4A1A-97BB-6A861ACB91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7" y="549275"/>
            <a:ext cx="7380287" cy="297548"/>
          </a:xfrm>
        </p:spPr>
        <p:txBody>
          <a:bodyPr/>
          <a:lstStyle/>
          <a:p>
            <a:r>
              <a:rPr lang="en-GB" sz="1600"/>
              <a:t>EV City Casebook Overview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AC70DE3-3F1B-4566-9934-4AA0456F2ADD}"/>
              </a:ext>
            </a:extLst>
          </p:cNvPr>
          <p:cNvSpPr txBox="1">
            <a:spLocks/>
          </p:cNvSpPr>
          <p:nvPr/>
        </p:nvSpPr>
        <p:spPr>
          <a:xfrm>
            <a:off x="515937" y="1043890"/>
            <a:ext cx="7380287" cy="297548"/>
          </a:xfrm>
          <a:prstGeom prst="rect">
            <a:avLst/>
          </a:prstGeom>
        </p:spPr>
        <p:txBody>
          <a:bodyPr lIns="0" tIns="0" rIns="0" bIns="0" anchor="t"/>
          <a:lstStyle>
            <a:lvl1pPr marL="0">
              <a:defRPr sz="2400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  <a:cs typeface="+mn-cs"/>
              </a:defRPr>
            </a:lvl1pPr>
            <a:lvl2pPr marL="277252">
              <a:defRPr>
                <a:latin typeface="+mn-lt"/>
                <a:ea typeface="+mn-ea"/>
                <a:cs typeface="+mn-cs"/>
              </a:defRPr>
            </a:lvl2pPr>
            <a:lvl3pPr marL="554506">
              <a:defRPr>
                <a:latin typeface="+mn-lt"/>
                <a:ea typeface="+mn-ea"/>
                <a:cs typeface="+mn-cs"/>
              </a:defRPr>
            </a:lvl3pPr>
            <a:lvl4pPr marL="831759">
              <a:defRPr>
                <a:latin typeface="+mn-lt"/>
                <a:ea typeface="+mn-ea"/>
                <a:cs typeface="+mn-cs"/>
              </a:defRPr>
            </a:lvl4pPr>
            <a:lvl5pPr marL="1109012">
              <a:defRPr>
                <a:latin typeface="+mn-lt"/>
                <a:ea typeface="+mn-ea"/>
                <a:cs typeface="+mn-cs"/>
              </a:defRPr>
            </a:lvl5pPr>
            <a:lvl6pPr marL="1386265">
              <a:defRPr>
                <a:latin typeface="+mn-lt"/>
                <a:ea typeface="+mn-ea"/>
                <a:cs typeface="+mn-cs"/>
              </a:defRPr>
            </a:lvl6pPr>
            <a:lvl7pPr marL="1663517">
              <a:defRPr>
                <a:latin typeface="+mn-lt"/>
                <a:ea typeface="+mn-ea"/>
                <a:cs typeface="+mn-cs"/>
              </a:defRPr>
            </a:lvl7pPr>
            <a:lvl8pPr marL="1940771">
              <a:defRPr>
                <a:latin typeface="+mn-lt"/>
                <a:ea typeface="+mn-ea"/>
                <a:cs typeface="+mn-cs"/>
              </a:defRPr>
            </a:lvl8pPr>
            <a:lvl9pPr marL="2218025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kern="0">
                <a:solidFill>
                  <a:schemeClr val="accent5"/>
                </a:solidFill>
              </a:rPr>
              <a:t>Aims and Objectives</a:t>
            </a:r>
          </a:p>
        </p:txBody>
      </p:sp>
      <p:sp>
        <p:nvSpPr>
          <p:cNvPr id="15" name="Holder 2">
            <a:extLst>
              <a:ext uri="{FF2B5EF4-FFF2-40B4-BE49-F238E27FC236}">
                <a16:creationId xmlns:a16="http://schemas.microsoft.com/office/drawing/2014/main" id="{B1E48618-904F-4F9A-9255-9F045B5AAC14}"/>
              </a:ext>
            </a:extLst>
          </p:cNvPr>
          <p:cNvSpPr txBox="1">
            <a:spLocks/>
          </p:cNvSpPr>
          <p:nvPr/>
        </p:nvSpPr>
        <p:spPr>
          <a:xfrm>
            <a:off x="474653" y="6453188"/>
            <a:ext cx="881090" cy="1212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788" b="0" i="0" kern="1200">
                <a:solidFill>
                  <a:schemeClr val="tx1"/>
                </a:solidFill>
                <a:latin typeface="Favorit"/>
                <a:ea typeface="+mn-ea"/>
                <a:cs typeface="Favori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/>
            <a:r>
              <a:rPr lang="en-GB" spc="2"/>
              <a:t>urba</a:t>
            </a:r>
            <a:r>
              <a:rPr lang="en-GB" spc="-2"/>
              <a:t>n</a:t>
            </a:r>
            <a:r>
              <a:rPr lang="en-GB" spc="-9"/>
              <a:t>f</a:t>
            </a:r>
            <a:r>
              <a:rPr lang="en-GB" spc="2"/>
              <a:t>o</a:t>
            </a:r>
            <a:r>
              <a:rPr lang="en-GB" spc="-15"/>
              <a:t>r</a:t>
            </a:r>
            <a:r>
              <a:rPr lang="en-GB" spc="2"/>
              <a:t>esig</a:t>
            </a:r>
            <a:r>
              <a:rPr lang="en-GB" spc="-2"/>
              <a:t>h</a:t>
            </a:r>
            <a:r>
              <a:rPr lang="en-GB" spc="2"/>
              <a:t>t.o</a:t>
            </a:r>
            <a:r>
              <a:rPr lang="en-GB" spc="-12"/>
              <a:t>r</a:t>
            </a:r>
            <a:r>
              <a:rPr lang="en-GB" spc="2"/>
              <a:t>g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CAAAF667-D719-4C46-8069-F9EC44DF91DC}"/>
              </a:ext>
            </a:extLst>
          </p:cNvPr>
          <p:cNvCxnSpPr>
            <a:cxnSpLocks/>
            <a:stCxn id="14" idx="6"/>
            <a:endCxn id="19" idx="2"/>
          </p:cNvCxnSpPr>
          <p:nvPr/>
        </p:nvCxnSpPr>
        <p:spPr>
          <a:xfrm flipV="1">
            <a:off x="2814795" y="2870598"/>
            <a:ext cx="1176689" cy="1180165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AutoShape 2">
            <a:extLst>
              <a:ext uri="{FF2B5EF4-FFF2-40B4-BE49-F238E27FC236}">
                <a16:creationId xmlns:a16="http://schemas.microsoft.com/office/drawing/2014/main" id="{A99CA633-A111-48E6-B6DB-F8C5B6B00C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21505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47224E8-86A3-453F-83B2-8741ED8606E1}"/>
              </a:ext>
            </a:extLst>
          </p:cNvPr>
          <p:cNvSpPr/>
          <p:nvPr/>
        </p:nvSpPr>
        <p:spPr>
          <a:xfrm>
            <a:off x="379641" y="2513393"/>
            <a:ext cx="2530807" cy="280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GB" kern="0">
                <a:latin typeface="Favorit" panose="02000006030000020004" pitchFamily="50" charset="0"/>
                <a:ea typeface="Favorit" panose="02000006030000020004" pitchFamily="50" charset="0"/>
              </a:rPr>
              <a:t>EV Project Scope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87719A-1D74-48AA-847B-48F4DCF9471E}"/>
              </a:ext>
            </a:extLst>
          </p:cNvPr>
          <p:cNvSpPr/>
          <p:nvPr/>
        </p:nvSpPr>
        <p:spPr>
          <a:xfrm>
            <a:off x="3991484" y="1496723"/>
            <a:ext cx="2063231" cy="280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GB" kern="0">
                <a:latin typeface="Favorit" panose="02000006030000020004" pitchFamily="50" charset="0"/>
                <a:ea typeface="Favorit" panose="02000006030000020004" pitchFamily="50" charset="0"/>
              </a:rPr>
              <a:t>Deliverables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1621849-433C-4697-B3E1-32786BD06EBB}"/>
              </a:ext>
            </a:extLst>
          </p:cNvPr>
          <p:cNvGrpSpPr/>
          <p:nvPr/>
        </p:nvGrpSpPr>
        <p:grpSpPr>
          <a:xfrm>
            <a:off x="475294" y="1838982"/>
            <a:ext cx="5579421" cy="4423561"/>
            <a:chOff x="697389" y="1838982"/>
            <a:chExt cx="5579421" cy="4423561"/>
          </a:xfr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</a:gra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E6981D-C660-4482-8D7B-C93087D92EA9}"/>
                </a:ext>
              </a:extLst>
            </p:cNvPr>
            <p:cNvSpPr/>
            <p:nvPr/>
          </p:nvSpPr>
          <p:spPr>
            <a:xfrm>
              <a:off x="697389" y="2881012"/>
              <a:ext cx="2339501" cy="2339502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  <a:spcAft>
                  <a:spcPts val="1092"/>
                </a:spcAft>
              </a:pPr>
              <a:r>
                <a:rPr lang="en-US" sz="1200">
                  <a:solidFill>
                    <a:schemeClr val="accent6"/>
                  </a:solidFill>
                  <a:effectLst/>
                  <a:latin typeface="Favorit" panose="02000006030000020004" pitchFamily="50" charset="0"/>
                  <a:ea typeface="Favorit" panose="02000006030000020004" pitchFamily="50" charset="0"/>
                </a:rPr>
                <a:t>Produce a guide for cities aiming to benchmark their progress to date and seeking policy guidance to advance electrification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6BEC65F-2872-4222-8FBC-076078D86C4B}"/>
                </a:ext>
              </a:extLst>
            </p:cNvPr>
            <p:cNvSpPr/>
            <p:nvPr/>
          </p:nvSpPr>
          <p:spPr>
            <a:xfrm>
              <a:off x="4213579" y="1838982"/>
              <a:ext cx="2063231" cy="2063231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  <a:spcAft>
                  <a:spcPts val="1092"/>
                </a:spcAft>
              </a:pPr>
              <a:r>
                <a:rPr lang="en-US" sz="1600">
                  <a:solidFill>
                    <a:schemeClr val="accent6"/>
                  </a:solidFill>
                  <a:effectLst/>
                  <a:latin typeface="Favorit" panose="02000006030000020004" pitchFamily="50" charset="0"/>
                  <a:ea typeface="Favorit" panose="02000006030000020004" pitchFamily="50" charset="0"/>
                </a:rPr>
                <a:t>EV City</a:t>
              </a:r>
              <a:br>
                <a:rPr lang="en-US" sz="1600">
                  <a:solidFill>
                    <a:schemeClr val="accent6"/>
                  </a:solidFill>
                  <a:effectLst/>
                  <a:latin typeface="Favorit" panose="02000006030000020004" pitchFamily="50" charset="0"/>
                  <a:ea typeface="Favorit" panose="02000006030000020004" pitchFamily="50" charset="0"/>
                </a:rPr>
              </a:br>
              <a:r>
                <a:rPr lang="en-US" sz="1600">
                  <a:solidFill>
                    <a:schemeClr val="accent6"/>
                  </a:solidFill>
                  <a:effectLst/>
                  <a:latin typeface="Favorit" panose="02000006030000020004" pitchFamily="50" charset="0"/>
                  <a:ea typeface="Favorit" panose="02000006030000020004" pitchFamily="50" charset="0"/>
                </a:rPr>
                <a:t>Casebook</a:t>
              </a:r>
            </a:p>
            <a:p>
              <a:pPr algn="ctr">
                <a:lnSpc>
                  <a:spcPct val="110000"/>
                </a:lnSpc>
                <a:spcAft>
                  <a:spcPts val="1092"/>
                </a:spcAft>
              </a:pPr>
              <a:r>
                <a:rPr lang="en-US" sz="1200">
                  <a:solidFill>
                    <a:schemeClr val="accent6"/>
                  </a:solidFill>
                  <a:effectLst/>
                  <a:latin typeface="Favorit" panose="02000006030000020004" pitchFamily="50" charset="0"/>
                  <a:ea typeface="Favorit" panose="02000006030000020004" pitchFamily="50" charset="0"/>
                </a:rPr>
                <a:t>Showcases city-level scale adoption of EVs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896911A-5CBB-4448-AAF5-4AEA0186D3F4}"/>
                </a:ext>
              </a:extLst>
            </p:cNvPr>
            <p:cNvSpPr/>
            <p:nvPr/>
          </p:nvSpPr>
          <p:spPr>
            <a:xfrm>
              <a:off x="4213579" y="4199312"/>
              <a:ext cx="2063231" cy="2063231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  <a:spcAft>
                  <a:spcPts val="1092"/>
                </a:spcAft>
              </a:pPr>
              <a:r>
                <a:rPr lang="en-US" sz="1600">
                  <a:solidFill>
                    <a:schemeClr val="accent6"/>
                  </a:solidFill>
                  <a:effectLst/>
                  <a:latin typeface="Favorit" panose="02000006030000020004" pitchFamily="50" charset="0"/>
                  <a:ea typeface="Favorit" panose="02000006030000020004" pitchFamily="50" charset="0"/>
                </a:rPr>
                <a:t>EV City</a:t>
              </a:r>
              <a:br>
                <a:rPr lang="en-US" sz="1600">
                  <a:solidFill>
                    <a:schemeClr val="accent6"/>
                  </a:solidFill>
                  <a:effectLst/>
                  <a:latin typeface="Favorit" panose="02000006030000020004" pitchFamily="50" charset="0"/>
                  <a:ea typeface="Favorit" panose="02000006030000020004" pitchFamily="50" charset="0"/>
                </a:rPr>
              </a:br>
              <a:r>
                <a:rPr lang="en-US" sz="1600">
                  <a:solidFill>
                    <a:schemeClr val="accent6"/>
                  </a:solidFill>
                  <a:effectLst/>
                  <a:latin typeface="Favorit" panose="02000006030000020004" pitchFamily="50" charset="0"/>
                  <a:ea typeface="Favorit" panose="02000006030000020004" pitchFamily="50" charset="0"/>
                </a:rPr>
                <a:t>Policy Guide</a:t>
              </a:r>
            </a:p>
            <a:p>
              <a:pPr algn="ctr">
                <a:lnSpc>
                  <a:spcPct val="110000"/>
                </a:lnSpc>
                <a:spcAft>
                  <a:spcPts val="1092"/>
                </a:spcAft>
              </a:pPr>
              <a:r>
                <a:rPr lang="en-US" sz="1200">
                  <a:solidFill>
                    <a:schemeClr val="accent6"/>
                  </a:solidFill>
                  <a:effectLst/>
                  <a:latin typeface="Favorit" panose="02000006030000020004" pitchFamily="50" charset="0"/>
                  <a:ea typeface="Favorit" panose="02000006030000020004" pitchFamily="50" charset="0"/>
                </a:rPr>
                <a:t>Quantifies strategies and policies learning from best practice</a:t>
              </a:r>
            </a:p>
          </p:txBody>
        </p:sp>
      </p:grp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85E9C296-08F6-4F02-A30F-A0280D7825CF}"/>
              </a:ext>
            </a:extLst>
          </p:cNvPr>
          <p:cNvCxnSpPr>
            <a:cxnSpLocks/>
            <a:stCxn id="14" idx="6"/>
            <a:endCxn id="20" idx="2"/>
          </p:cNvCxnSpPr>
          <p:nvPr/>
        </p:nvCxnSpPr>
        <p:spPr>
          <a:xfrm>
            <a:off x="2814795" y="4050763"/>
            <a:ext cx="1176689" cy="1180165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815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70">
            <a:extLst>
              <a:ext uri="{FF2B5EF4-FFF2-40B4-BE49-F238E27FC236}">
                <a16:creationId xmlns:a16="http://schemas.microsoft.com/office/drawing/2014/main" id="{3940EAA1-C6D4-4ECF-8E3B-8CA6A1959200}"/>
              </a:ext>
            </a:extLst>
          </p:cNvPr>
          <p:cNvSpPr/>
          <p:nvPr/>
        </p:nvSpPr>
        <p:spPr>
          <a:xfrm>
            <a:off x="7552266" y="1915124"/>
            <a:ext cx="3964378" cy="3964378"/>
          </a:xfrm>
          <a:prstGeom prst="ellipse">
            <a:avLst/>
          </a:prstGeom>
          <a:solidFill>
            <a:schemeClr val="accent6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4D86E6A-234F-4B94-A35E-7C60AD88735C}"/>
              </a:ext>
            </a:extLst>
          </p:cNvPr>
          <p:cNvSpPr/>
          <p:nvPr/>
        </p:nvSpPr>
        <p:spPr>
          <a:xfrm>
            <a:off x="675358" y="1915124"/>
            <a:ext cx="3964378" cy="3964378"/>
          </a:xfrm>
          <a:prstGeom prst="ellipse">
            <a:avLst/>
          </a:prstGeom>
          <a:solidFill>
            <a:schemeClr val="accent6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 Placeholder 5">
            <a:extLst>
              <a:ext uri="{FF2B5EF4-FFF2-40B4-BE49-F238E27FC236}">
                <a16:creationId xmlns:a16="http://schemas.microsoft.com/office/drawing/2014/main" id="{769B409E-2B7B-44D9-A47C-D0D944670567}"/>
              </a:ext>
            </a:extLst>
          </p:cNvPr>
          <p:cNvSpPr txBox="1">
            <a:spLocks/>
          </p:cNvSpPr>
          <p:nvPr/>
        </p:nvSpPr>
        <p:spPr>
          <a:xfrm>
            <a:off x="675358" y="2163403"/>
            <a:ext cx="3964378" cy="33259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chemeClr val="tx1"/>
                </a:solidFill>
                <a:effectLst/>
                <a:latin typeface="FreightText Pro Book" panose="02000603060000020004" pitchFamily="50" charset="0"/>
                <a:ea typeface="+mn-ea"/>
                <a:cs typeface="+mn-cs"/>
              </a:defRPr>
            </a:lvl1pPr>
            <a:lvl2pPr marL="277252">
              <a:defRPr>
                <a:latin typeface="+mn-lt"/>
                <a:ea typeface="+mn-ea"/>
                <a:cs typeface="+mn-cs"/>
              </a:defRPr>
            </a:lvl2pPr>
            <a:lvl3pPr marL="554506">
              <a:defRPr>
                <a:latin typeface="+mn-lt"/>
                <a:ea typeface="+mn-ea"/>
                <a:cs typeface="+mn-cs"/>
              </a:defRPr>
            </a:lvl3pPr>
            <a:lvl4pPr marL="831759">
              <a:defRPr>
                <a:latin typeface="+mn-lt"/>
                <a:ea typeface="+mn-ea"/>
                <a:cs typeface="+mn-cs"/>
              </a:defRPr>
            </a:lvl4pPr>
            <a:lvl5pPr marL="1109012">
              <a:defRPr>
                <a:latin typeface="+mn-lt"/>
                <a:ea typeface="+mn-ea"/>
                <a:cs typeface="+mn-cs"/>
              </a:defRPr>
            </a:lvl5pPr>
            <a:lvl6pPr marL="1386265">
              <a:defRPr>
                <a:latin typeface="+mn-lt"/>
                <a:ea typeface="+mn-ea"/>
                <a:cs typeface="+mn-cs"/>
              </a:defRPr>
            </a:lvl6pPr>
            <a:lvl7pPr marL="1663517">
              <a:defRPr>
                <a:latin typeface="+mn-lt"/>
                <a:ea typeface="+mn-ea"/>
                <a:cs typeface="+mn-cs"/>
              </a:defRPr>
            </a:lvl7pPr>
            <a:lvl8pPr marL="1940771">
              <a:defRPr>
                <a:latin typeface="+mn-lt"/>
                <a:ea typeface="+mn-ea"/>
                <a:cs typeface="+mn-cs"/>
              </a:defRPr>
            </a:lvl8pPr>
            <a:lvl9pPr marL="2218025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GB" sz="1200" kern="0">
                <a:latin typeface="Favorit" panose="02000006030000020004" pitchFamily="50" charset="0"/>
                <a:ea typeface="Favorit" panose="02000006030000020004" pitchFamily="50" charset="0"/>
              </a:rPr>
              <a:t>Data Gathering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B51C59-246E-4A1A-97BB-6A861ACB91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7" y="549275"/>
            <a:ext cx="7380287" cy="297548"/>
          </a:xfrm>
        </p:spPr>
        <p:txBody>
          <a:bodyPr/>
          <a:lstStyle/>
          <a:p>
            <a:r>
              <a:rPr lang="en-GB" sz="1600"/>
              <a:t>EV City Casebook Overview</a:t>
            </a:r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04CD3689-0C7E-4511-9BFE-2E1BBAACC36F}"/>
              </a:ext>
            </a:extLst>
          </p:cNvPr>
          <p:cNvSpPr txBox="1">
            <a:spLocks/>
          </p:cNvSpPr>
          <p:nvPr/>
        </p:nvSpPr>
        <p:spPr>
          <a:xfrm>
            <a:off x="515938" y="6453188"/>
            <a:ext cx="881090" cy="1212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788" b="0" i="0" kern="1200">
                <a:solidFill>
                  <a:schemeClr val="tx1"/>
                </a:solidFill>
                <a:latin typeface="Favorit"/>
                <a:ea typeface="+mn-ea"/>
                <a:cs typeface="Favori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/>
            <a:r>
              <a:rPr lang="en-GB" spc="2"/>
              <a:t>urba</a:t>
            </a:r>
            <a:r>
              <a:rPr lang="en-GB" spc="-2"/>
              <a:t>n</a:t>
            </a:r>
            <a:r>
              <a:rPr lang="en-GB" spc="-9"/>
              <a:t>f</a:t>
            </a:r>
            <a:r>
              <a:rPr lang="en-GB" spc="2"/>
              <a:t>o</a:t>
            </a:r>
            <a:r>
              <a:rPr lang="en-GB" spc="-15"/>
              <a:t>r</a:t>
            </a:r>
            <a:r>
              <a:rPr lang="en-GB" spc="2"/>
              <a:t>esig</a:t>
            </a:r>
            <a:r>
              <a:rPr lang="en-GB" spc="-2"/>
              <a:t>h</a:t>
            </a:r>
            <a:r>
              <a:rPr lang="en-GB" spc="2"/>
              <a:t>t.o</a:t>
            </a:r>
            <a:r>
              <a:rPr lang="en-GB" spc="-12"/>
              <a:t>r</a:t>
            </a:r>
            <a:r>
              <a:rPr lang="en-GB" spc="2"/>
              <a:t>g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AC70DE3-3F1B-4566-9934-4AA0456F2ADD}"/>
              </a:ext>
            </a:extLst>
          </p:cNvPr>
          <p:cNvSpPr txBox="1">
            <a:spLocks/>
          </p:cNvSpPr>
          <p:nvPr/>
        </p:nvSpPr>
        <p:spPr>
          <a:xfrm>
            <a:off x="515937" y="1043890"/>
            <a:ext cx="7380287" cy="297548"/>
          </a:xfrm>
          <a:prstGeom prst="rect">
            <a:avLst/>
          </a:prstGeom>
        </p:spPr>
        <p:txBody>
          <a:bodyPr lIns="0" tIns="0" rIns="0" bIns="0" anchor="t"/>
          <a:lstStyle>
            <a:lvl1pPr marL="0">
              <a:defRPr sz="2400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  <a:cs typeface="+mn-cs"/>
              </a:defRPr>
            </a:lvl1pPr>
            <a:lvl2pPr marL="277252">
              <a:defRPr>
                <a:latin typeface="+mn-lt"/>
                <a:ea typeface="+mn-ea"/>
                <a:cs typeface="+mn-cs"/>
              </a:defRPr>
            </a:lvl2pPr>
            <a:lvl3pPr marL="554506">
              <a:defRPr>
                <a:latin typeface="+mn-lt"/>
                <a:ea typeface="+mn-ea"/>
                <a:cs typeface="+mn-cs"/>
              </a:defRPr>
            </a:lvl3pPr>
            <a:lvl4pPr marL="831759">
              <a:defRPr>
                <a:latin typeface="+mn-lt"/>
                <a:ea typeface="+mn-ea"/>
                <a:cs typeface="+mn-cs"/>
              </a:defRPr>
            </a:lvl4pPr>
            <a:lvl5pPr marL="1109012">
              <a:defRPr>
                <a:latin typeface="+mn-lt"/>
                <a:ea typeface="+mn-ea"/>
                <a:cs typeface="+mn-cs"/>
              </a:defRPr>
            </a:lvl5pPr>
            <a:lvl6pPr marL="1386265">
              <a:defRPr>
                <a:latin typeface="+mn-lt"/>
                <a:ea typeface="+mn-ea"/>
                <a:cs typeface="+mn-cs"/>
              </a:defRPr>
            </a:lvl6pPr>
            <a:lvl7pPr marL="1663517">
              <a:defRPr>
                <a:latin typeface="+mn-lt"/>
                <a:ea typeface="+mn-ea"/>
                <a:cs typeface="+mn-cs"/>
              </a:defRPr>
            </a:lvl7pPr>
            <a:lvl8pPr marL="1940771">
              <a:defRPr>
                <a:latin typeface="+mn-lt"/>
                <a:ea typeface="+mn-ea"/>
                <a:cs typeface="+mn-cs"/>
              </a:defRPr>
            </a:lvl8pPr>
            <a:lvl9pPr marL="2218025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kern="0">
                <a:solidFill>
                  <a:schemeClr val="accent5"/>
                </a:solidFill>
              </a:rPr>
              <a:t>Methodology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7059762-D2A6-491D-817E-455F6C4C79F1}"/>
              </a:ext>
            </a:extLst>
          </p:cNvPr>
          <p:cNvSpPr txBox="1">
            <a:spLocks/>
          </p:cNvSpPr>
          <p:nvPr/>
        </p:nvSpPr>
        <p:spPr>
          <a:xfrm>
            <a:off x="7588776" y="2163403"/>
            <a:ext cx="3964378" cy="33259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chemeClr val="tx1"/>
                </a:solidFill>
                <a:effectLst/>
                <a:latin typeface="FreightText Pro Book" panose="02000603060000020004" pitchFamily="50" charset="0"/>
                <a:ea typeface="+mn-ea"/>
                <a:cs typeface="+mn-cs"/>
              </a:defRPr>
            </a:lvl1pPr>
            <a:lvl2pPr marL="277252">
              <a:defRPr>
                <a:latin typeface="+mn-lt"/>
                <a:ea typeface="+mn-ea"/>
                <a:cs typeface="+mn-cs"/>
              </a:defRPr>
            </a:lvl2pPr>
            <a:lvl3pPr marL="554506">
              <a:defRPr>
                <a:latin typeface="+mn-lt"/>
                <a:ea typeface="+mn-ea"/>
                <a:cs typeface="+mn-cs"/>
              </a:defRPr>
            </a:lvl3pPr>
            <a:lvl4pPr marL="831759">
              <a:defRPr>
                <a:latin typeface="+mn-lt"/>
                <a:ea typeface="+mn-ea"/>
                <a:cs typeface="+mn-cs"/>
              </a:defRPr>
            </a:lvl4pPr>
            <a:lvl5pPr marL="1109012">
              <a:defRPr>
                <a:latin typeface="+mn-lt"/>
                <a:ea typeface="+mn-ea"/>
                <a:cs typeface="+mn-cs"/>
              </a:defRPr>
            </a:lvl5pPr>
            <a:lvl6pPr marL="1386265">
              <a:defRPr>
                <a:latin typeface="+mn-lt"/>
                <a:ea typeface="+mn-ea"/>
                <a:cs typeface="+mn-cs"/>
              </a:defRPr>
            </a:lvl6pPr>
            <a:lvl7pPr marL="1663517">
              <a:defRPr>
                <a:latin typeface="+mn-lt"/>
                <a:ea typeface="+mn-ea"/>
                <a:cs typeface="+mn-cs"/>
              </a:defRPr>
            </a:lvl7pPr>
            <a:lvl8pPr marL="1940771">
              <a:defRPr>
                <a:latin typeface="+mn-lt"/>
                <a:ea typeface="+mn-ea"/>
                <a:cs typeface="+mn-cs"/>
              </a:defRPr>
            </a:lvl8pPr>
            <a:lvl9pPr marL="2218025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Aft>
                <a:spcPts val="1092"/>
              </a:spcAft>
            </a:pPr>
            <a:r>
              <a:rPr lang="en-GB" sz="1200" kern="0">
                <a:latin typeface="Favorit" panose="02000006030000020004" pitchFamily="50" charset="0"/>
                <a:ea typeface="Favorit" panose="02000006030000020004" pitchFamily="50" charset="0"/>
              </a:rPr>
              <a:t>Deliverables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5D47F454-C10C-4293-852B-9A0B1B1D4D40}"/>
              </a:ext>
            </a:extLst>
          </p:cNvPr>
          <p:cNvCxnSpPr>
            <a:cxnSpLocks/>
            <a:stCxn id="21" idx="6"/>
            <a:endCxn id="29" idx="1"/>
          </p:cNvCxnSpPr>
          <p:nvPr/>
        </p:nvCxnSpPr>
        <p:spPr>
          <a:xfrm flipV="1">
            <a:off x="7237679" y="3390880"/>
            <a:ext cx="1199739" cy="50619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0BFB7C73-FD1E-457B-9FC2-74AB8521B342}"/>
              </a:ext>
            </a:extLst>
          </p:cNvPr>
          <p:cNvCxnSpPr>
            <a:cxnSpLocks/>
            <a:stCxn id="21" idx="6"/>
            <a:endCxn id="36" idx="1"/>
          </p:cNvCxnSpPr>
          <p:nvPr/>
        </p:nvCxnSpPr>
        <p:spPr>
          <a:xfrm>
            <a:off x="7237679" y="3897071"/>
            <a:ext cx="1199739" cy="47220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33674DA-2349-499E-9266-404B09285F1C}"/>
              </a:ext>
            </a:extLst>
          </p:cNvPr>
          <p:cNvGrpSpPr/>
          <p:nvPr/>
        </p:nvGrpSpPr>
        <p:grpSpPr>
          <a:xfrm>
            <a:off x="1487488" y="2651553"/>
            <a:ext cx="9217024" cy="2498493"/>
            <a:chOff x="1487488" y="2651553"/>
            <a:chExt cx="9217024" cy="2498493"/>
          </a:xfr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0" scaled="0"/>
          </a:gra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784316A-3E2C-492D-AD82-F0431785A690}"/>
                </a:ext>
              </a:extLst>
            </p:cNvPr>
            <p:cNvSpPr/>
            <p:nvPr/>
          </p:nvSpPr>
          <p:spPr>
            <a:xfrm>
              <a:off x="4954323" y="2755393"/>
              <a:ext cx="2283356" cy="2283356"/>
            </a:xfrm>
            <a:prstGeom prst="ellipse">
              <a:avLst/>
            </a:prstGeom>
            <a:grp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10000"/>
                </a:lnSpc>
                <a:spcAft>
                  <a:spcPts val="1092"/>
                </a:spcAft>
              </a:pPr>
              <a:r>
                <a:rPr lang="en-GB" sz="1400" kern="0">
                  <a:solidFill>
                    <a:schemeClr val="accent6"/>
                  </a:solidFill>
                  <a:latin typeface="Favorit" panose="02000006030000020004" pitchFamily="50" charset="0"/>
                  <a:ea typeface="Favorit" panose="02000006030000020004" pitchFamily="50" charset="0"/>
                </a:rPr>
                <a:t>Analysis &amp; Evaluation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6AE813-7256-4FCD-A25B-E8A1E7D3D690}"/>
                </a:ext>
              </a:extLst>
            </p:cNvPr>
            <p:cNvSpPr/>
            <p:nvPr/>
          </p:nvSpPr>
          <p:spPr>
            <a:xfrm>
              <a:off x="8437418" y="3133495"/>
              <a:ext cx="2267094" cy="5147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>
                  <a:solidFill>
                    <a:schemeClr val="accent6"/>
                  </a:solidFill>
                  <a:latin typeface="Favorit" panose="02000006030000020004" pitchFamily="50" charset="0"/>
                  <a:ea typeface="Favorit" panose="02000006030000020004" pitchFamily="50" charset="0"/>
                </a:rPr>
                <a:t>EV City Casebook</a:t>
              </a:r>
              <a:endParaRPr lang="en-GB" sz="16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C38C7DD-59AE-4488-BCFF-E426CD06A648}"/>
                </a:ext>
              </a:extLst>
            </p:cNvPr>
            <p:cNvSpPr/>
            <p:nvPr/>
          </p:nvSpPr>
          <p:spPr>
            <a:xfrm>
              <a:off x="8437418" y="4111894"/>
              <a:ext cx="2267094" cy="5147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>
                  <a:solidFill>
                    <a:schemeClr val="accent6"/>
                  </a:solidFill>
                  <a:latin typeface="Favorit" panose="02000006030000020004" pitchFamily="50" charset="0"/>
                  <a:ea typeface="Favorit" panose="02000006030000020004" pitchFamily="50" charset="0"/>
                </a:rPr>
                <a:t>EV Policy Guide</a:t>
              </a:r>
              <a:endParaRPr lang="en-GB" sz="16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B998542-D755-477D-A775-BC4C258172C1}"/>
                </a:ext>
              </a:extLst>
            </p:cNvPr>
            <p:cNvSpPr/>
            <p:nvPr/>
          </p:nvSpPr>
          <p:spPr>
            <a:xfrm>
              <a:off x="1487488" y="2651553"/>
              <a:ext cx="2267094" cy="3551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>
                  <a:solidFill>
                    <a:schemeClr val="accent6"/>
                  </a:solidFill>
                  <a:latin typeface="Favorit" panose="02000006030000020004" pitchFamily="50" charset="0"/>
                  <a:ea typeface="Favorit" panose="02000006030000020004" pitchFamily="50" charset="0"/>
                </a:rPr>
                <a:t>Desk Research</a:t>
              </a:r>
              <a:endParaRPr lang="en-GB" sz="14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7C3434C-CDE4-4E87-A4D0-4823A939323A}"/>
                </a:ext>
              </a:extLst>
            </p:cNvPr>
            <p:cNvSpPr/>
            <p:nvPr/>
          </p:nvSpPr>
          <p:spPr>
            <a:xfrm>
              <a:off x="1487488" y="3365989"/>
              <a:ext cx="2267094" cy="3551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>
                  <a:solidFill>
                    <a:schemeClr val="accent6"/>
                  </a:solidFill>
                  <a:latin typeface="Favorit" panose="02000006030000020004" pitchFamily="50" charset="0"/>
                  <a:ea typeface="Favorit" panose="02000006030000020004" pitchFamily="50" charset="0"/>
                </a:rPr>
                <a:t>Interviews</a:t>
              </a:r>
              <a:endParaRPr lang="en-GB" sz="14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5DD6F3E-B73A-403D-A4C0-7769747F4314}"/>
                </a:ext>
              </a:extLst>
            </p:cNvPr>
            <p:cNvSpPr/>
            <p:nvPr/>
          </p:nvSpPr>
          <p:spPr>
            <a:xfrm>
              <a:off x="1487488" y="4080425"/>
              <a:ext cx="2267094" cy="3551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>
                  <a:solidFill>
                    <a:schemeClr val="accent6"/>
                  </a:solidFill>
                  <a:latin typeface="Favorit" panose="02000006030000020004" pitchFamily="50" charset="0"/>
                  <a:ea typeface="Favorit" panose="02000006030000020004" pitchFamily="50" charset="0"/>
                </a:rPr>
                <a:t>Survey</a:t>
              </a:r>
              <a:endParaRPr lang="en-GB" sz="14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F96445C-3ECF-4246-B99B-A68FDD096484}"/>
                </a:ext>
              </a:extLst>
            </p:cNvPr>
            <p:cNvSpPr/>
            <p:nvPr/>
          </p:nvSpPr>
          <p:spPr>
            <a:xfrm>
              <a:off x="1487488" y="4794860"/>
              <a:ext cx="2267094" cy="3551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>
                  <a:solidFill>
                    <a:schemeClr val="accent6"/>
                  </a:solidFill>
                  <a:latin typeface="Favorit" panose="02000006030000020004" pitchFamily="50" charset="0"/>
                  <a:ea typeface="Favorit" panose="02000006030000020004" pitchFamily="50" charset="0"/>
                </a:rPr>
                <a:t>Workshops</a:t>
              </a:r>
              <a:endParaRPr lang="en-GB" sz="1400">
                <a:solidFill>
                  <a:schemeClr val="accent6"/>
                </a:solidFill>
                <a:latin typeface="Favorit" panose="02000006030000020004" pitchFamily="50" charset="0"/>
                <a:ea typeface="Favorit" panose="02000006030000020004" pitchFamily="50" charset="0"/>
              </a:endParaRPr>
            </a:p>
          </p:txBody>
        </p:sp>
      </p:grp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C2460A0C-B804-403B-9B2A-C37930795552}"/>
              </a:ext>
            </a:extLst>
          </p:cNvPr>
          <p:cNvCxnSpPr>
            <a:cxnSpLocks/>
            <a:stCxn id="39" idx="3"/>
            <a:endCxn id="21" idx="2"/>
          </p:cNvCxnSpPr>
          <p:nvPr/>
        </p:nvCxnSpPr>
        <p:spPr>
          <a:xfrm>
            <a:off x="3754582" y="2829146"/>
            <a:ext cx="1199741" cy="1067925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2E13C473-D201-4ACD-A431-9E50C462FA46}"/>
              </a:ext>
            </a:extLst>
          </p:cNvPr>
          <p:cNvCxnSpPr>
            <a:cxnSpLocks/>
            <a:stCxn id="40" idx="3"/>
            <a:endCxn id="21" idx="2"/>
          </p:cNvCxnSpPr>
          <p:nvPr/>
        </p:nvCxnSpPr>
        <p:spPr>
          <a:xfrm>
            <a:off x="3754582" y="3543582"/>
            <a:ext cx="1199741" cy="353489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94A1B104-032F-4532-A512-EAD5D25C850F}"/>
              </a:ext>
            </a:extLst>
          </p:cNvPr>
          <p:cNvCxnSpPr>
            <a:cxnSpLocks/>
            <a:stCxn id="41" idx="3"/>
            <a:endCxn id="21" idx="2"/>
          </p:cNvCxnSpPr>
          <p:nvPr/>
        </p:nvCxnSpPr>
        <p:spPr>
          <a:xfrm flipV="1">
            <a:off x="3754582" y="3897071"/>
            <a:ext cx="1199741" cy="36094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10EEEADA-341D-4EE6-9D90-0D4408A691D9}"/>
              </a:ext>
            </a:extLst>
          </p:cNvPr>
          <p:cNvCxnSpPr>
            <a:cxnSpLocks/>
            <a:stCxn id="42" idx="3"/>
            <a:endCxn id="21" idx="2"/>
          </p:cNvCxnSpPr>
          <p:nvPr/>
        </p:nvCxnSpPr>
        <p:spPr>
          <a:xfrm flipV="1">
            <a:off x="3754582" y="3897071"/>
            <a:ext cx="1199741" cy="1075382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655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>
            <a:extLst>
              <a:ext uri="{FF2B5EF4-FFF2-40B4-BE49-F238E27FC236}">
                <a16:creationId xmlns:a16="http://schemas.microsoft.com/office/drawing/2014/main" id="{04CD3689-0C7E-4511-9BFE-2E1BBAACC36F}"/>
              </a:ext>
            </a:extLst>
          </p:cNvPr>
          <p:cNvSpPr txBox="1">
            <a:spLocks/>
          </p:cNvSpPr>
          <p:nvPr/>
        </p:nvSpPr>
        <p:spPr>
          <a:xfrm>
            <a:off x="515938" y="6453188"/>
            <a:ext cx="881090" cy="1212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788" b="0" i="0" kern="1200">
                <a:solidFill>
                  <a:schemeClr val="tx1"/>
                </a:solidFill>
                <a:latin typeface="Favorit"/>
                <a:ea typeface="+mn-ea"/>
                <a:cs typeface="Favori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88" b="0" i="0" u="none" strike="noStrike" kern="1200" cap="none" spc="2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/>
                <a:ea typeface="+mn-ea"/>
              </a:rPr>
              <a:t>urba</a:t>
            </a:r>
            <a:r>
              <a:rPr kumimoji="0" lang="en-GB" sz="788" b="0" i="0" u="none" strike="noStrike" kern="1200" cap="none" spc="-2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/>
                <a:ea typeface="+mn-ea"/>
              </a:rPr>
              <a:t>n</a:t>
            </a:r>
            <a:r>
              <a:rPr kumimoji="0" lang="en-GB" sz="788" b="0" i="0" u="none" strike="noStrike" kern="1200" cap="none" spc="-9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/>
                <a:ea typeface="+mn-ea"/>
              </a:rPr>
              <a:t>f</a:t>
            </a:r>
            <a:r>
              <a:rPr kumimoji="0" lang="en-GB" sz="788" b="0" i="0" u="none" strike="noStrike" kern="1200" cap="none" spc="2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/>
                <a:ea typeface="+mn-ea"/>
              </a:rPr>
              <a:t>o</a:t>
            </a:r>
            <a:r>
              <a:rPr kumimoji="0" lang="en-GB" sz="788" b="0" i="0" u="none" strike="noStrike" kern="1200" cap="none" spc="-15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/>
                <a:ea typeface="+mn-ea"/>
              </a:rPr>
              <a:t>r</a:t>
            </a:r>
            <a:r>
              <a:rPr kumimoji="0" lang="en-GB" sz="788" b="0" i="0" u="none" strike="noStrike" kern="1200" cap="none" spc="2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/>
                <a:ea typeface="+mn-ea"/>
              </a:rPr>
              <a:t>esig</a:t>
            </a:r>
            <a:r>
              <a:rPr kumimoji="0" lang="en-GB" sz="788" b="0" i="0" u="none" strike="noStrike" kern="1200" cap="none" spc="-2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/>
                <a:ea typeface="+mn-ea"/>
              </a:rPr>
              <a:t>h</a:t>
            </a:r>
            <a:r>
              <a:rPr kumimoji="0" lang="en-GB" sz="788" b="0" i="0" u="none" strike="noStrike" kern="1200" cap="none" spc="2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/>
                <a:ea typeface="+mn-ea"/>
              </a:rPr>
              <a:t>t.o</a:t>
            </a:r>
            <a:r>
              <a:rPr kumimoji="0" lang="en-GB" sz="788" b="0" i="0" u="none" strike="noStrike" kern="1200" cap="none" spc="-12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/>
                <a:ea typeface="+mn-ea"/>
              </a:rPr>
              <a:t>r</a:t>
            </a:r>
            <a:r>
              <a:rPr kumimoji="0" lang="en-GB" sz="788" b="0" i="0" u="none" strike="noStrike" kern="1200" cap="none" spc="2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/>
                <a:ea typeface="+mn-ea"/>
              </a:rPr>
              <a:t>g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49F2DE19-7A3F-49C5-B4E6-837BA8D5A854}"/>
              </a:ext>
            </a:extLst>
          </p:cNvPr>
          <p:cNvSpPr txBox="1">
            <a:spLocks/>
          </p:cNvSpPr>
          <p:nvPr/>
        </p:nvSpPr>
        <p:spPr>
          <a:xfrm>
            <a:off x="515937" y="1043890"/>
            <a:ext cx="7380287" cy="297548"/>
          </a:xfrm>
          <a:prstGeom prst="rect">
            <a:avLst/>
          </a:prstGeom>
        </p:spPr>
        <p:txBody>
          <a:bodyPr lIns="0" tIns="0" rIns="0" bIns="0" anchor="t"/>
          <a:lstStyle>
            <a:lvl1pPr marL="0">
              <a:defRPr sz="2400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  <a:cs typeface="+mn-cs"/>
              </a:defRPr>
            </a:lvl1pPr>
            <a:lvl2pPr marL="277252">
              <a:defRPr>
                <a:latin typeface="+mn-lt"/>
                <a:ea typeface="+mn-ea"/>
                <a:cs typeface="+mn-cs"/>
              </a:defRPr>
            </a:lvl2pPr>
            <a:lvl3pPr marL="554506">
              <a:defRPr>
                <a:latin typeface="+mn-lt"/>
                <a:ea typeface="+mn-ea"/>
                <a:cs typeface="+mn-cs"/>
              </a:defRPr>
            </a:lvl3pPr>
            <a:lvl4pPr marL="831759">
              <a:defRPr>
                <a:latin typeface="+mn-lt"/>
                <a:ea typeface="+mn-ea"/>
                <a:cs typeface="+mn-cs"/>
              </a:defRPr>
            </a:lvl4pPr>
            <a:lvl5pPr marL="1109012">
              <a:defRPr>
                <a:latin typeface="+mn-lt"/>
                <a:ea typeface="+mn-ea"/>
                <a:cs typeface="+mn-cs"/>
              </a:defRPr>
            </a:lvl5pPr>
            <a:lvl6pPr marL="1386265">
              <a:defRPr>
                <a:latin typeface="+mn-lt"/>
                <a:ea typeface="+mn-ea"/>
                <a:cs typeface="+mn-cs"/>
              </a:defRPr>
            </a:lvl6pPr>
            <a:lvl7pPr marL="1663517">
              <a:defRPr>
                <a:latin typeface="+mn-lt"/>
                <a:ea typeface="+mn-ea"/>
                <a:cs typeface="+mn-cs"/>
              </a:defRPr>
            </a:lvl7pPr>
            <a:lvl8pPr marL="1940771">
              <a:defRPr>
                <a:latin typeface="+mn-lt"/>
                <a:ea typeface="+mn-ea"/>
                <a:cs typeface="+mn-cs"/>
              </a:defRPr>
            </a:lvl8pPr>
            <a:lvl9pPr marL="221802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Favorit" panose="02000006030000020004" pitchFamily="50" charset="0"/>
                <a:ea typeface="Favorit" panose="02000006030000020004" pitchFamily="50" charset="0"/>
                <a:cs typeface="+mn-cs"/>
              </a:rPr>
              <a:t>Themes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E6E8A41-7FFE-4FB5-B3A7-29BDF046F11D}"/>
              </a:ext>
            </a:extLst>
          </p:cNvPr>
          <p:cNvSpPr txBox="1">
            <a:spLocks/>
          </p:cNvSpPr>
          <p:nvPr/>
        </p:nvSpPr>
        <p:spPr>
          <a:xfrm>
            <a:off x="515937" y="549274"/>
            <a:ext cx="7380287" cy="423183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sz="2400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  <a:cs typeface="+mn-cs"/>
              </a:defRPr>
            </a:lvl1pPr>
            <a:lvl2pPr marL="277252">
              <a:defRPr>
                <a:latin typeface="+mn-lt"/>
                <a:ea typeface="+mn-ea"/>
                <a:cs typeface="+mn-cs"/>
              </a:defRPr>
            </a:lvl2pPr>
            <a:lvl3pPr marL="554506">
              <a:defRPr>
                <a:latin typeface="+mn-lt"/>
                <a:ea typeface="+mn-ea"/>
                <a:cs typeface="+mn-cs"/>
              </a:defRPr>
            </a:lvl3pPr>
            <a:lvl4pPr marL="831759">
              <a:defRPr>
                <a:latin typeface="+mn-lt"/>
                <a:ea typeface="+mn-ea"/>
                <a:cs typeface="+mn-cs"/>
              </a:defRPr>
            </a:lvl4pPr>
            <a:lvl5pPr marL="1109012">
              <a:defRPr>
                <a:latin typeface="+mn-lt"/>
                <a:ea typeface="+mn-ea"/>
                <a:cs typeface="+mn-cs"/>
              </a:defRPr>
            </a:lvl5pPr>
            <a:lvl6pPr marL="1386265">
              <a:defRPr>
                <a:latin typeface="+mn-lt"/>
                <a:ea typeface="+mn-ea"/>
                <a:cs typeface="+mn-cs"/>
              </a:defRPr>
            </a:lvl6pPr>
            <a:lvl7pPr marL="1663517">
              <a:defRPr>
                <a:latin typeface="+mn-lt"/>
                <a:ea typeface="+mn-ea"/>
                <a:cs typeface="+mn-cs"/>
              </a:defRPr>
            </a:lvl7pPr>
            <a:lvl8pPr marL="1940771">
              <a:defRPr>
                <a:latin typeface="+mn-lt"/>
                <a:ea typeface="+mn-ea"/>
                <a:cs typeface="+mn-cs"/>
              </a:defRPr>
            </a:lvl8pPr>
            <a:lvl9pPr marL="2218025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EV City Casebook Overview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CDC9061-B3D8-49BA-A6A5-FA7D708B11D8}"/>
              </a:ext>
            </a:extLst>
          </p:cNvPr>
          <p:cNvSpPr txBox="1">
            <a:spLocks/>
          </p:cNvSpPr>
          <p:nvPr/>
        </p:nvSpPr>
        <p:spPr>
          <a:xfrm>
            <a:off x="515937" y="3506019"/>
            <a:ext cx="1763712" cy="828674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chemeClr val="tx1"/>
                </a:solidFill>
                <a:effectLst/>
                <a:latin typeface="FreightText Pro Book" panose="02000603060000020004" pitchFamily="50" charset="0"/>
                <a:ea typeface="+mn-ea"/>
                <a:cs typeface="+mn-cs"/>
              </a:defRPr>
            </a:lvl1pPr>
            <a:lvl2pPr marL="277252">
              <a:defRPr>
                <a:latin typeface="+mn-lt"/>
                <a:ea typeface="+mn-ea"/>
                <a:cs typeface="+mn-cs"/>
              </a:defRPr>
            </a:lvl2pPr>
            <a:lvl3pPr marL="554506">
              <a:defRPr>
                <a:latin typeface="+mn-lt"/>
                <a:ea typeface="+mn-ea"/>
                <a:cs typeface="+mn-cs"/>
              </a:defRPr>
            </a:lvl3pPr>
            <a:lvl4pPr marL="831759">
              <a:defRPr>
                <a:latin typeface="+mn-lt"/>
                <a:ea typeface="+mn-ea"/>
                <a:cs typeface="+mn-cs"/>
              </a:defRPr>
            </a:lvl4pPr>
            <a:lvl5pPr marL="1109012">
              <a:defRPr>
                <a:latin typeface="+mn-lt"/>
                <a:ea typeface="+mn-ea"/>
                <a:cs typeface="+mn-cs"/>
              </a:defRPr>
            </a:lvl5pPr>
            <a:lvl6pPr marL="1386265">
              <a:defRPr>
                <a:latin typeface="+mn-lt"/>
                <a:ea typeface="+mn-ea"/>
                <a:cs typeface="+mn-cs"/>
              </a:defRPr>
            </a:lvl6pPr>
            <a:lvl7pPr marL="1663517">
              <a:defRPr>
                <a:latin typeface="+mn-lt"/>
                <a:ea typeface="+mn-ea"/>
                <a:cs typeface="+mn-cs"/>
              </a:defRPr>
            </a:lvl7pPr>
            <a:lvl8pPr marL="1940771">
              <a:defRPr>
                <a:latin typeface="+mn-lt"/>
                <a:ea typeface="+mn-ea"/>
                <a:cs typeface="+mn-cs"/>
              </a:defRPr>
            </a:lvl8pPr>
            <a:lvl9pPr marL="221802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92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 panose="02000006030000020004" pitchFamily="50" charset="0"/>
                <a:ea typeface="Favorit" panose="02000006030000020004" pitchFamily="50" charset="0"/>
                <a:cs typeface="+mn-cs"/>
              </a:rPr>
              <a:t>Bus Service Electrification</a:t>
            </a: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Favorit" panose="02000006030000020004" pitchFamily="50" charset="0"/>
              <a:ea typeface="Favorit" panose="02000006030000020004" pitchFamily="50" charset="0"/>
              <a:cs typeface="+mn-cs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BFC695D-8EE4-4BA7-AF39-EEB493D0406D}"/>
              </a:ext>
            </a:extLst>
          </p:cNvPr>
          <p:cNvSpPr txBox="1">
            <a:spLocks/>
          </p:cNvSpPr>
          <p:nvPr/>
        </p:nvSpPr>
        <p:spPr>
          <a:xfrm>
            <a:off x="7573563" y="3500438"/>
            <a:ext cx="1727202" cy="839836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chemeClr val="tx1"/>
                </a:solidFill>
                <a:effectLst/>
                <a:latin typeface="FreightText Pro Book" panose="02000603060000020004" pitchFamily="50" charset="0"/>
                <a:ea typeface="+mn-ea"/>
                <a:cs typeface="+mn-cs"/>
              </a:defRPr>
            </a:lvl1pPr>
            <a:lvl2pPr marL="277252">
              <a:defRPr>
                <a:latin typeface="+mn-lt"/>
                <a:ea typeface="+mn-ea"/>
                <a:cs typeface="+mn-cs"/>
              </a:defRPr>
            </a:lvl2pPr>
            <a:lvl3pPr marL="554506">
              <a:defRPr>
                <a:latin typeface="+mn-lt"/>
                <a:ea typeface="+mn-ea"/>
                <a:cs typeface="+mn-cs"/>
              </a:defRPr>
            </a:lvl3pPr>
            <a:lvl4pPr marL="831759">
              <a:defRPr>
                <a:latin typeface="+mn-lt"/>
                <a:ea typeface="+mn-ea"/>
                <a:cs typeface="+mn-cs"/>
              </a:defRPr>
            </a:lvl4pPr>
            <a:lvl5pPr marL="1109012">
              <a:defRPr>
                <a:latin typeface="+mn-lt"/>
                <a:ea typeface="+mn-ea"/>
                <a:cs typeface="+mn-cs"/>
              </a:defRPr>
            </a:lvl5pPr>
            <a:lvl6pPr marL="1386265">
              <a:defRPr>
                <a:latin typeface="+mn-lt"/>
                <a:ea typeface="+mn-ea"/>
                <a:cs typeface="+mn-cs"/>
              </a:defRPr>
            </a:lvl6pPr>
            <a:lvl7pPr marL="1663517">
              <a:defRPr>
                <a:latin typeface="+mn-lt"/>
                <a:ea typeface="+mn-ea"/>
                <a:cs typeface="+mn-cs"/>
              </a:defRPr>
            </a:lvl7pPr>
            <a:lvl8pPr marL="1940771">
              <a:defRPr>
                <a:latin typeface="+mn-lt"/>
                <a:ea typeface="+mn-ea"/>
                <a:cs typeface="+mn-cs"/>
              </a:defRPr>
            </a:lvl8pPr>
            <a:lvl9pPr marL="221802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92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 panose="02000006030000020004" pitchFamily="50" charset="0"/>
                <a:ea typeface="Favorit" panose="02000006030000020004" pitchFamily="50" charset="0"/>
                <a:cs typeface="+mn-cs"/>
              </a:rPr>
              <a:t>Shared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 panose="02000006030000020004" pitchFamily="50" charset="0"/>
                <a:ea typeface="Favorit" panose="02000006030000020004" pitchFamily="50" charset="0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 panose="02000006030000020004" pitchFamily="50" charset="0"/>
                <a:ea typeface="Favorit" panose="02000006030000020004" pitchFamily="50" charset="0"/>
                <a:cs typeface="+mn-cs"/>
              </a:rPr>
              <a:t>Mobility</a:t>
            </a: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Favorit" panose="02000006030000020004" pitchFamily="50" charset="0"/>
              <a:ea typeface="Favorit" panose="02000006030000020004" pitchFamily="50" charset="0"/>
              <a:cs typeface="+mn-cs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F8B3801-D47D-4D60-AB87-A76B187388C8}"/>
              </a:ext>
            </a:extLst>
          </p:cNvPr>
          <p:cNvSpPr txBox="1">
            <a:spLocks/>
          </p:cNvSpPr>
          <p:nvPr/>
        </p:nvSpPr>
        <p:spPr>
          <a:xfrm>
            <a:off x="2892819" y="3514438"/>
            <a:ext cx="1727202" cy="811837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chemeClr val="tx1"/>
                </a:solidFill>
                <a:effectLst/>
                <a:latin typeface="FreightText Pro Book" panose="02000603060000020004" pitchFamily="50" charset="0"/>
                <a:ea typeface="+mn-ea"/>
                <a:cs typeface="+mn-cs"/>
              </a:defRPr>
            </a:lvl1pPr>
            <a:lvl2pPr marL="277252">
              <a:defRPr>
                <a:latin typeface="+mn-lt"/>
                <a:ea typeface="+mn-ea"/>
                <a:cs typeface="+mn-cs"/>
              </a:defRPr>
            </a:lvl2pPr>
            <a:lvl3pPr marL="554506">
              <a:defRPr>
                <a:latin typeface="+mn-lt"/>
                <a:ea typeface="+mn-ea"/>
                <a:cs typeface="+mn-cs"/>
              </a:defRPr>
            </a:lvl3pPr>
            <a:lvl4pPr marL="831759">
              <a:defRPr>
                <a:latin typeface="+mn-lt"/>
                <a:ea typeface="+mn-ea"/>
                <a:cs typeface="+mn-cs"/>
              </a:defRPr>
            </a:lvl4pPr>
            <a:lvl5pPr marL="1109012">
              <a:defRPr>
                <a:latin typeface="+mn-lt"/>
                <a:ea typeface="+mn-ea"/>
                <a:cs typeface="+mn-cs"/>
              </a:defRPr>
            </a:lvl5pPr>
            <a:lvl6pPr marL="1386265">
              <a:defRPr>
                <a:latin typeface="+mn-lt"/>
                <a:ea typeface="+mn-ea"/>
                <a:cs typeface="+mn-cs"/>
              </a:defRPr>
            </a:lvl6pPr>
            <a:lvl7pPr marL="1663517">
              <a:defRPr>
                <a:latin typeface="+mn-lt"/>
                <a:ea typeface="+mn-ea"/>
                <a:cs typeface="+mn-cs"/>
              </a:defRPr>
            </a:lvl7pPr>
            <a:lvl8pPr marL="1940771">
              <a:defRPr>
                <a:latin typeface="+mn-lt"/>
                <a:ea typeface="+mn-ea"/>
                <a:cs typeface="+mn-cs"/>
              </a:defRPr>
            </a:lvl8pPr>
            <a:lvl9pPr marL="221802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92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 panose="02000006030000020004" pitchFamily="50" charset="0"/>
                <a:ea typeface="Favorit" panose="02000006030000020004" pitchFamily="50" charset="0"/>
                <a:cs typeface="+mn-cs"/>
              </a:rPr>
              <a:t>Taxi &amp; Ride Hailing Services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F0C4758-7DBD-436D-8516-7B111CA0BF89}"/>
              </a:ext>
            </a:extLst>
          </p:cNvPr>
          <p:cNvSpPr txBox="1">
            <a:spLocks/>
          </p:cNvSpPr>
          <p:nvPr/>
        </p:nvSpPr>
        <p:spPr>
          <a:xfrm>
            <a:off x="5233191" y="3500438"/>
            <a:ext cx="1727202" cy="839837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chemeClr val="tx1"/>
                </a:solidFill>
                <a:effectLst/>
                <a:latin typeface="FreightText Pro Book" panose="02000603060000020004" pitchFamily="50" charset="0"/>
                <a:ea typeface="+mn-ea"/>
                <a:cs typeface="+mn-cs"/>
              </a:defRPr>
            </a:lvl1pPr>
            <a:lvl2pPr marL="277252">
              <a:defRPr>
                <a:latin typeface="+mn-lt"/>
                <a:ea typeface="+mn-ea"/>
                <a:cs typeface="+mn-cs"/>
              </a:defRPr>
            </a:lvl2pPr>
            <a:lvl3pPr marL="554506">
              <a:defRPr>
                <a:latin typeface="+mn-lt"/>
                <a:ea typeface="+mn-ea"/>
                <a:cs typeface="+mn-cs"/>
              </a:defRPr>
            </a:lvl3pPr>
            <a:lvl4pPr marL="831759">
              <a:defRPr>
                <a:latin typeface="+mn-lt"/>
                <a:ea typeface="+mn-ea"/>
                <a:cs typeface="+mn-cs"/>
              </a:defRPr>
            </a:lvl4pPr>
            <a:lvl5pPr marL="1109012">
              <a:defRPr>
                <a:latin typeface="+mn-lt"/>
                <a:ea typeface="+mn-ea"/>
                <a:cs typeface="+mn-cs"/>
              </a:defRPr>
            </a:lvl5pPr>
            <a:lvl6pPr marL="1386265">
              <a:defRPr>
                <a:latin typeface="+mn-lt"/>
                <a:ea typeface="+mn-ea"/>
                <a:cs typeface="+mn-cs"/>
              </a:defRPr>
            </a:lvl6pPr>
            <a:lvl7pPr marL="1663517">
              <a:defRPr>
                <a:latin typeface="+mn-lt"/>
                <a:ea typeface="+mn-ea"/>
                <a:cs typeface="+mn-cs"/>
              </a:defRPr>
            </a:lvl7pPr>
            <a:lvl8pPr marL="1940771">
              <a:defRPr>
                <a:latin typeface="+mn-lt"/>
                <a:ea typeface="+mn-ea"/>
                <a:cs typeface="+mn-cs"/>
              </a:defRPr>
            </a:lvl8pPr>
            <a:lvl9pPr marL="221802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92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 panose="02000006030000020004" pitchFamily="50" charset="0"/>
                <a:ea typeface="Favorit" panose="02000006030000020004" pitchFamily="50" charset="0"/>
                <a:cs typeface="+mn-cs"/>
              </a:rPr>
              <a:t>City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 panose="02000006030000020004" pitchFamily="50" charset="0"/>
                <a:ea typeface="Favorit" panose="02000006030000020004" pitchFamily="50" charset="0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 panose="02000006030000020004" pitchFamily="50" charset="0"/>
                <a:ea typeface="Favorit" panose="02000006030000020004" pitchFamily="50" charset="0"/>
                <a:cs typeface="+mn-cs"/>
              </a:rPr>
              <a:t>Fleets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D9A8A5D-6ABD-4C23-B745-A9DE5C0688CC}"/>
              </a:ext>
            </a:extLst>
          </p:cNvPr>
          <p:cNvSpPr txBox="1">
            <a:spLocks/>
          </p:cNvSpPr>
          <p:nvPr/>
        </p:nvSpPr>
        <p:spPr>
          <a:xfrm>
            <a:off x="9913934" y="3506019"/>
            <a:ext cx="1727202" cy="828674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chemeClr val="tx1"/>
                </a:solidFill>
                <a:effectLst/>
                <a:latin typeface="FreightText Pro Book" panose="02000603060000020004" pitchFamily="50" charset="0"/>
                <a:ea typeface="+mn-ea"/>
                <a:cs typeface="+mn-cs"/>
              </a:defRPr>
            </a:lvl1pPr>
            <a:lvl2pPr marL="277252">
              <a:defRPr>
                <a:latin typeface="+mn-lt"/>
                <a:ea typeface="+mn-ea"/>
                <a:cs typeface="+mn-cs"/>
              </a:defRPr>
            </a:lvl2pPr>
            <a:lvl3pPr marL="554506">
              <a:defRPr>
                <a:latin typeface="+mn-lt"/>
                <a:ea typeface="+mn-ea"/>
                <a:cs typeface="+mn-cs"/>
              </a:defRPr>
            </a:lvl3pPr>
            <a:lvl4pPr marL="831759">
              <a:defRPr>
                <a:latin typeface="+mn-lt"/>
                <a:ea typeface="+mn-ea"/>
                <a:cs typeface="+mn-cs"/>
              </a:defRPr>
            </a:lvl4pPr>
            <a:lvl5pPr marL="1109012">
              <a:defRPr>
                <a:latin typeface="+mn-lt"/>
                <a:ea typeface="+mn-ea"/>
                <a:cs typeface="+mn-cs"/>
              </a:defRPr>
            </a:lvl5pPr>
            <a:lvl6pPr marL="1386265">
              <a:defRPr>
                <a:latin typeface="+mn-lt"/>
                <a:ea typeface="+mn-ea"/>
                <a:cs typeface="+mn-cs"/>
              </a:defRPr>
            </a:lvl6pPr>
            <a:lvl7pPr marL="1663517">
              <a:defRPr>
                <a:latin typeface="+mn-lt"/>
                <a:ea typeface="+mn-ea"/>
                <a:cs typeface="+mn-cs"/>
              </a:defRPr>
            </a:lvl7pPr>
            <a:lvl8pPr marL="1940771">
              <a:defRPr>
                <a:latin typeface="+mn-lt"/>
                <a:ea typeface="+mn-ea"/>
                <a:cs typeface="+mn-cs"/>
              </a:defRPr>
            </a:lvl8pPr>
            <a:lvl9pPr marL="221802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92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 panose="02000006030000020004" pitchFamily="50" charset="0"/>
                <a:ea typeface="Favorit" panose="02000006030000020004" pitchFamily="50" charset="0"/>
                <a:cs typeface="+mn-cs"/>
              </a:rPr>
              <a:t>Private Transport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F3C3A5-D948-48CB-AE80-263B72D9A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88287" y="2554171"/>
            <a:ext cx="697754" cy="79786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8D379C7-A534-4CF5-A078-D093D9ECBE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6483" y="2518694"/>
            <a:ext cx="88628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8A42BE7-526D-41DA-9393-C0B522140A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07763" y="2771358"/>
            <a:ext cx="697313" cy="597365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64C65F7-C9BF-4456-82E1-234BACE1A8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02327" y="2507533"/>
            <a:ext cx="787346" cy="839836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BD62A35D-1F11-4A2D-BDC7-0823E962BE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28657" y="2779861"/>
            <a:ext cx="697755" cy="56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72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2">
            <a:extLst>
              <a:ext uri="{FF2B5EF4-FFF2-40B4-BE49-F238E27FC236}">
                <a16:creationId xmlns:a16="http://schemas.microsoft.com/office/drawing/2014/main" id="{04CD3689-0C7E-4511-9BFE-2E1BBAACC36F}"/>
              </a:ext>
            </a:extLst>
          </p:cNvPr>
          <p:cNvSpPr txBox="1">
            <a:spLocks/>
          </p:cNvSpPr>
          <p:nvPr/>
        </p:nvSpPr>
        <p:spPr>
          <a:xfrm>
            <a:off x="515938" y="6453188"/>
            <a:ext cx="881090" cy="1212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788" b="0" i="0" kern="1200">
                <a:solidFill>
                  <a:schemeClr val="tx1"/>
                </a:solidFill>
                <a:latin typeface="Favorit"/>
                <a:ea typeface="+mn-ea"/>
                <a:cs typeface="Favori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88" b="0" i="0" u="none" strike="noStrike" kern="1200" cap="none" spc="2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/>
                <a:ea typeface="+mn-ea"/>
              </a:rPr>
              <a:t>urba</a:t>
            </a:r>
            <a:r>
              <a:rPr kumimoji="0" lang="en-GB" sz="788" b="0" i="0" u="none" strike="noStrike" kern="1200" cap="none" spc="-2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/>
                <a:ea typeface="+mn-ea"/>
              </a:rPr>
              <a:t>n</a:t>
            </a:r>
            <a:r>
              <a:rPr kumimoji="0" lang="en-GB" sz="788" b="0" i="0" u="none" strike="noStrike" kern="1200" cap="none" spc="-9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/>
                <a:ea typeface="+mn-ea"/>
              </a:rPr>
              <a:t>f</a:t>
            </a:r>
            <a:r>
              <a:rPr kumimoji="0" lang="en-GB" sz="788" b="0" i="0" u="none" strike="noStrike" kern="1200" cap="none" spc="2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/>
                <a:ea typeface="+mn-ea"/>
              </a:rPr>
              <a:t>o</a:t>
            </a:r>
            <a:r>
              <a:rPr kumimoji="0" lang="en-GB" sz="788" b="0" i="0" u="none" strike="noStrike" kern="1200" cap="none" spc="-15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/>
                <a:ea typeface="+mn-ea"/>
              </a:rPr>
              <a:t>r</a:t>
            </a:r>
            <a:r>
              <a:rPr kumimoji="0" lang="en-GB" sz="788" b="0" i="0" u="none" strike="noStrike" kern="1200" cap="none" spc="2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/>
                <a:ea typeface="+mn-ea"/>
              </a:rPr>
              <a:t>esig</a:t>
            </a:r>
            <a:r>
              <a:rPr kumimoji="0" lang="en-GB" sz="788" b="0" i="0" u="none" strike="noStrike" kern="1200" cap="none" spc="-2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/>
                <a:ea typeface="+mn-ea"/>
              </a:rPr>
              <a:t>h</a:t>
            </a:r>
            <a:r>
              <a:rPr kumimoji="0" lang="en-GB" sz="788" b="0" i="0" u="none" strike="noStrike" kern="1200" cap="none" spc="2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/>
                <a:ea typeface="+mn-ea"/>
              </a:rPr>
              <a:t>t.o</a:t>
            </a:r>
            <a:r>
              <a:rPr kumimoji="0" lang="en-GB" sz="788" b="0" i="0" u="none" strike="noStrike" kern="1200" cap="none" spc="-12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/>
                <a:ea typeface="+mn-ea"/>
              </a:rPr>
              <a:t>r</a:t>
            </a:r>
            <a:r>
              <a:rPr kumimoji="0" lang="en-GB" sz="788" b="0" i="0" u="none" strike="noStrike" kern="1200" cap="none" spc="2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/>
                <a:ea typeface="+mn-ea"/>
              </a:rPr>
              <a:t>g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49F2DE19-7A3F-49C5-B4E6-837BA8D5A854}"/>
              </a:ext>
            </a:extLst>
          </p:cNvPr>
          <p:cNvSpPr txBox="1">
            <a:spLocks/>
          </p:cNvSpPr>
          <p:nvPr/>
        </p:nvSpPr>
        <p:spPr>
          <a:xfrm>
            <a:off x="515937" y="1043890"/>
            <a:ext cx="7380287" cy="297548"/>
          </a:xfrm>
          <a:prstGeom prst="rect">
            <a:avLst/>
          </a:prstGeom>
        </p:spPr>
        <p:txBody>
          <a:bodyPr lIns="0" tIns="0" rIns="0" bIns="0" anchor="t"/>
          <a:lstStyle>
            <a:lvl1pPr marL="0">
              <a:defRPr sz="2400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  <a:cs typeface="+mn-cs"/>
              </a:defRPr>
            </a:lvl1pPr>
            <a:lvl2pPr marL="277252">
              <a:defRPr>
                <a:latin typeface="+mn-lt"/>
                <a:ea typeface="+mn-ea"/>
                <a:cs typeface="+mn-cs"/>
              </a:defRPr>
            </a:lvl2pPr>
            <a:lvl3pPr marL="554506">
              <a:defRPr>
                <a:latin typeface="+mn-lt"/>
                <a:ea typeface="+mn-ea"/>
                <a:cs typeface="+mn-cs"/>
              </a:defRPr>
            </a:lvl3pPr>
            <a:lvl4pPr marL="831759">
              <a:defRPr>
                <a:latin typeface="+mn-lt"/>
                <a:ea typeface="+mn-ea"/>
                <a:cs typeface="+mn-cs"/>
              </a:defRPr>
            </a:lvl4pPr>
            <a:lvl5pPr marL="1109012">
              <a:defRPr>
                <a:latin typeface="+mn-lt"/>
                <a:ea typeface="+mn-ea"/>
                <a:cs typeface="+mn-cs"/>
              </a:defRPr>
            </a:lvl5pPr>
            <a:lvl6pPr marL="1386265">
              <a:defRPr>
                <a:latin typeface="+mn-lt"/>
                <a:ea typeface="+mn-ea"/>
                <a:cs typeface="+mn-cs"/>
              </a:defRPr>
            </a:lvl6pPr>
            <a:lvl7pPr marL="1663517">
              <a:defRPr>
                <a:latin typeface="+mn-lt"/>
                <a:ea typeface="+mn-ea"/>
                <a:cs typeface="+mn-cs"/>
              </a:defRPr>
            </a:lvl7pPr>
            <a:lvl8pPr marL="1940771">
              <a:defRPr>
                <a:latin typeface="+mn-lt"/>
                <a:ea typeface="+mn-ea"/>
                <a:cs typeface="+mn-cs"/>
              </a:defRPr>
            </a:lvl8pPr>
            <a:lvl9pPr marL="221802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Favorit" panose="02000006030000020004" pitchFamily="50" charset="0"/>
                <a:ea typeface="Favorit" panose="02000006030000020004" pitchFamily="50" charset="0"/>
                <a:cs typeface="+mn-cs"/>
              </a:rPr>
              <a:t>Cities Features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E6E8A41-7FFE-4FB5-B3A7-29BDF046F11D}"/>
              </a:ext>
            </a:extLst>
          </p:cNvPr>
          <p:cNvSpPr txBox="1">
            <a:spLocks/>
          </p:cNvSpPr>
          <p:nvPr/>
        </p:nvSpPr>
        <p:spPr>
          <a:xfrm>
            <a:off x="515937" y="549274"/>
            <a:ext cx="7380287" cy="423183"/>
          </a:xfrm>
          <a:prstGeom prst="rect">
            <a:avLst/>
          </a:prstGeom>
        </p:spPr>
        <p:txBody>
          <a:bodyPr lIns="0" tIns="0" rIns="0" bIns="0"/>
          <a:lstStyle>
            <a:lvl1pPr marL="0">
              <a:defRPr sz="2400">
                <a:solidFill>
                  <a:schemeClr val="tx1"/>
                </a:solidFill>
                <a:latin typeface="Favorit" panose="02000006030000020004" pitchFamily="50" charset="0"/>
                <a:ea typeface="Favorit" panose="02000006030000020004" pitchFamily="50" charset="0"/>
                <a:cs typeface="+mn-cs"/>
              </a:defRPr>
            </a:lvl1pPr>
            <a:lvl2pPr marL="277252">
              <a:defRPr>
                <a:latin typeface="+mn-lt"/>
                <a:ea typeface="+mn-ea"/>
                <a:cs typeface="+mn-cs"/>
              </a:defRPr>
            </a:lvl2pPr>
            <a:lvl3pPr marL="554506">
              <a:defRPr>
                <a:latin typeface="+mn-lt"/>
                <a:ea typeface="+mn-ea"/>
                <a:cs typeface="+mn-cs"/>
              </a:defRPr>
            </a:lvl3pPr>
            <a:lvl4pPr marL="831759">
              <a:defRPr>
                <a:latin typeface="+mn-lt"/>
                <a:ea typeface="+mn-ea"/>
                <a:cs typeface="+mn-cs"/>
              </a:defRPr>
            </a:lvl4pPr>
            <a:lvl5pPr marL="1109012">
              <a:defRPr>
                <a:latin typeface="+mn-lt"/>
                <a:ea typeface="+mn-ea"/>
                <a:cs typeface="+mn-cs"/>
              </a:defRPr>
            </a:lvl5pPr>
            <a:lvl6pPr marL="1386265">
              <a:defRPr>
                <a:latin typeface="+mn-lt"/>
                <a:ea typeface="+mn-ea"/>
                <a:cs typeface="+mn-cs"/>
              </a:defRPr>
            </a:lvl6pPr>
            <a:lvl7pPr marL="1663517">
              <a:defRPr>
                <a:latin typeface="+mn-lt"/>
                <a:ea typeface="+mn-ea"/>
                <a:cs typeface="+mn-cs"/>
              </a:defRPr>
            </a:lvl7pPr>
            <a:lvl8pPr marL="1940771">
              <a:defRPr>
                <a:latin typeface="+mn-lt"/>
                <a:ea typeface="+mn-ea"/>
                <a:cs typeface="+mn-cs"/>
              </a:defRPr>
            </a:lvl8pPr>
            <a:lvl9pPr marL="2218025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/>
              <a:t>EV City Casebook 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85DDC6-88A6-4D2D-B8CE-33241CF3E46A}"/>
              </a:ext>
            </a:extLst>
          </p:cNvPr>
          <p:cNvSpPr txBox="1">
            <a:spLocks/>
          </p:cNvSpPr>
          <p:nvPr/>
        </p:nvSpPr>
        <p:spPr>
          <a:xfrm>
            <a:off x="2600425" y="6242523"/>
            <a:ext cx="1763712" cy="828674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chemeClr val="tx1"/>
                </a:solidFill>
                <a:effectLst/>
                <a:latin typeface="FreightText Pro Book" panose="02000603060000020004" pitchFamily="50" charset="0"/>
                <a:ea typeface="+mn-ea"/>
                <a:cs typeface="+mn-cs"/>
              </a:defRPr>
            </a:lvl1pPr>
            <a:lvl2pPr marL="277252">
              <a:defRPr>
                <a:latin typeface="+mn-lt"/>
                <a:ea typeface="+mn-ea"/>
                <a:cs typeface="+mn-cs"/>
              </a:defRPr>
            </a:lvl2pPr>
            <a:lvl3pPr marL="554506">
              <a:defRPr>
                <a:latin typeface="+mn-lt"/>
                <a:ea typeface="+mn-ea"/>
                <a:cs typeface="+mn-cs"/>
              </a:defRPr>
            </a:lvl3pPr>
            <a:lvl4pPr marL="831759">
              <a:defRPr>
                <a:latin typeface="+mn-lt"/>
                <a:ea typeface="+mn-ea"/>
                <a:cs typeface="+mn-cs"/>
              </a:defRPr>
            </a:lvl4pPr>
            <a:lvl5pPr marL="1109012">
              <a:defRPr>
                <a:latin typeface="+mn-lt"/>
                <a:ea typeface="+mn-ea"/>
                <a:cs typeface="+mn-cs"/>
              </a:defRPr>
            </a:lvl5pPr>
            <a:lvl6pPr marL="1386265">
              <a:defRPr>
                <a:latin typeface="+mn-lt"/>
                <a:ea typeface="+mn-ea"/>
                <a:cs typeface="+mn-cs"/>
              </a:defRPr>
            </a:lvl6pPr>
            <a:lvl7pPr marL="1663517">
              <a:defRPr>
                <a:latin typeface="+mn-lt"/>
                <a:ea typeface="+mn-ea"/>
                <a:cs typeface="+mn-cs"/>
              </a:defRPr>
            </a:lvl7pPr>
            <a:lvl8pPr marL="1940771">
              <a:defRPr>
                <a:latin typeface="+mn-lt"/>
                <a:ea typeface="+mn-ea"/>
                <a:cs typeface="+mn-cs"/>
              </a:defRPr>
            </a:lvl8pPr>
            <a:lvl9pPr marL="221802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92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 panose="02000006030000020004" pitchFamily="50" charset="0"/>
                <a:ea typeface="Favorit" panose="02000006030000020004" pitchFamily="50" charset="0"/>
                <a:cs typeface="+mn-cs"/>
              </a:rPr>
              <a:t>Bus Service Electrification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Favorit" panose="02000006030000020004" pitchFamily="50" charset="0"/>
              <a:ea typeface="Favorit" panose="02000006030000020004" pitchFamily="50" charset="0"/>
              <a:cs typeface="+mn-cs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CF9F17B-49CA-40A3-BD14-1A129AAF1E03}"/>
              </a:ext>
            </a:extLst>
          </p:cNvPr>
          <p:cNvSpPr txBox="1">
            <a:spLocks/>
          </p:cNvSpPr>
          <p:nvPr/>
        </p:nvSpPr>
        <p:spPr>
          <a:xfrm>
            <a:off x="6062074" y="6231361"/>
            <a:ext cx="1727202" cy="839836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chemeClr val="tx1"/>
                </a:solidFill>
                <a:effectLst/>
                <a:latin typeface="FreightText Pro Book" panose="02000603060000020004" pitchFamily="50" charset="0"/>
                <a:ea typeface="+mn-ea"/>
                <a:cs typeface="+mn-cs"/>
              </a:defRPr>
            </a:lvl1pPr>
            <a:lvl2pPr marL="277252">
              <a:defRPr>
                <a:latin typeface="+mn-lt"/>
                <a:ea typeface="+mn-ea"/>
                <a:cs typeface="+mn-cs"/>
              </a:defRPr>
            </a:lvl2pPr>
            <a:lvl3pPr marL="554506">
              <a:defRPr>
                <a:latin typeface="+mn-lt"/>
                <a:ea typeface="+mn-ea"/>
                <a:cs typeface="+mn-cs"/>
              </a:defRPr>
            </a:lvl3pPr>
            <a:lvl4pPr marL="831759">
              <a:defRPr>
                <a:latin typeface="+mn-lt"/>
                <a:ea typeface="+mn-ea"/>
                <a:cs typeface="+mn-cs"/>
              </a:defRPr>
            </a:lvl4pPr>
            <a:lvl5pPr marL="1109012">
              <a:defRPr>
                <a:latin typeface="+mn-lt"/>
                <a:ea typeface="+mn-ea"/>
                <a:cs typeface="+mn-cs"/>
              </a:defRPr>
            </a:lvl5pPr>
            <a:lvl6pPr marL="1386265">
              <a:defRPr>
                <a:latin typeface="+mn-lt"/>
                <a:ea typeface="+mn-ea"/>
                <a:cs typeface="+mn-cs"/>
              </a:defRPr>
            </a:lvl6pPr>
            <a:lvl7pPr marL="1663517">
              <a:defRPr>
                <a:latin typeface="+mn-lt"/>
                <a:ea typeface="+mn-ea"/>
                <a:cs typeface="+mn-cs"/>
              </a:defRPr>
            </a:lvl7pPr>
            <a:lvl8pPr marL="1940771">
              <a:defRPr>
                <a:latin typeface="+mn-lt"/>
                <a:ea typeface="+mn-ea"/>
                <a:cs typeface="+mn-cs"/>
              </a:defRPr>
            </a:lvl8pPr>
            <a:lvl9pPr marL="221802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92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 panose="02000006030000020004" pitchFamily="50" charset="0"/>
                <a:ea typeface="Favorit" panose="02000006030000020004" pitchFamily="50" charset="0"/>
                <a:cs typeface="+mn-cs"/>
              </a:rPr>
              <a:t>Shared</a:t>
            </a:r>
            <a:b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 panose="02000006030000020004" pitchFamily="50" charset="0"/>
                <a:ea typeface="Favorit" panose="02000006030000020004" pitchFamily="50" charset="0"/>
                <a:cs typeface="+mn-cs"/>
              </a:rPr>
            </a:b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 panose="02000006030000020004" pitchFamily="50" charset="0"/>
                <a:ea typeface="Favorit" panose="02000006030000020004" pitchFamily="50" charset="0"/>
                <a:cs typeface="+mn-cs"/>
              </a:rPr>
              <a:t>Mobility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Favorit" panose="02000006030000020004" pitchFamily="50" charset="0"/>
              <a:ea typeface="Favorit" panose="02000006030000020004" pitchFamily="50" charset="0"/>
              <a:cs typeface="+mn-cs"/>
            </a:endParaRP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7D6C829-7189-4D02-A4C0-203DFB6043D3}"/>
              </a:ext>
            </a:extLst>
          </p:cNvPr>
          <p:cNvSpPr txBox="1">
            <a:spLocks/>
          </p:cNvSpPr>
          <p:nvPr/>
        </p:nvSpPr>
        <p:spPr>
          <a:xfrm>
            <a:off x="3904498" y="6259360"/>
            <a:ext cx="1727202" cy="811837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chemeClr val="tx1"/>
                </a:solidFill>
                <a:effectLst/>
                <a:latin typeface="FreightText Pro Book" panose="02000603060000020004" pitchFamily="50" charset="0"/>
                <a:ea typeface="+mn-ea"/>
                <a:cs typeface="+mn-cs"/>
              </a:defRPr>
            </a:lvl1pPr>
            <a:lvl2pPr marL="277252">
              <a:defRPr>
                <a:latin typeface="+mn-lt"/>
                <a:ea typeface="+mn-ea"/>
                <a:cs typeface="+mn-cs"/>
              </a:defRPr>
            </a:lvl2pPr>
            <a:lvl3pPr marL="554506">
              <a:defRPr>
                <a:latin typeface="+mn-lt"/>
                <a:ea typeface="+mn-ea"/>
                <a:cs typeface="+mn-cs"/>
              </a:defRPr>
            </a:lvl3pPr>
            <a:lvl4pPr marL="831759">
              <a:defRPr>
                <a:latin typeface="+mn-lt"/>
                <a:ea typeface="+mn-ea"/>
                <a:cs typeface="+mn-cs"/>
              </a:defRPr>
            </a:lvl4pPr>
            <a:lvl5pPr marL="1109012">
              <a:defRPr>
                <a:latin typeface="+mn-lt"/>
                <a:ea typeface="+mn-ea"/>
                <a:cs typeface="+mn-cs"/>
              </a:defRPr>
            </a:lvl5pPr>
            <a:lvl6pPr marL="1386265">
              <a:defRPr>
                <a:latin typeface="+mn-lt"/>
                <a:ea typeface="+mn-ea"/>
                <a:cs typeface="+mn-cs"/>
              </a:defRPr>
            </a:lvl6pPr>
            <a:lvl7pPr marL="1663517">
              <a:defRPr>
                <a:latin typeface="+mn-lt"/>
                <a:ea typeface="+mn-ea"/>
                <a:cs typeface="+mn-cs"/>
              </a:defRPr>
            </a:lvl7pPr>
            <a:lvl8pPr marL="1940771">
              <a:defRPr>
                <a:latin typeface="+mn-lt"/>
                <a:ea typeface="+mn-ea"/>
                <a:cs typeface="+mn-cs"/>
              </a:defRPr>
            </a:lvl8pPr>
            <a:lvl9pPr marL="221802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92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 panose="02000006030000020004" pitchFamily="50" charset="0"/>
                <a:ea typeface="Favorit" panose="02000006030000020004" pitchFamily="50" charset="0"/>
                <a:cs typeface="+mn-cs"/>
              </a:rPr>
              <a:t>Taxi &amp; Ride Hailing Services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C2E7627-06E2-4EDB-8157-7850BA3CE02F}"/>
              </a:ext>
            </a:extLst>
          </p:cNvPr>
          <p:cNvSpPr txBox="1">
            <a:spLocks/>
          </p:cNvSpPr>
          <p:nvPr/>
        </p:nvSpPr>
        <p:spPr>
          <a:xfrm>
            <a:off x="5018681" y="6231360"/>
            <a:ext cx="1727202" cy="839837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chemeClr val="tx1"/>
                </a:solidFill>
                <a:effectLst/>
                <a:latin typeface="FreightText Pro Book" panose="02000603060000020004" pitchFamily="50" charset="0"/>
                <a:ea typeface="+mn-ea"/>
                <a:cs typeface="+mn-cs"/>
              </a:defRPr>
            </a:lvl1pPr>
            <a:lvl2pPr marL="277252">
              <a:defRPr>
                <a:latin typeface="+mn-lt"/>
                <a:ea typeface="+mn-ea"/>
                <a:cs typeface="+mn-cs"/>
              </a:defRPr>
            </a:lvl2pPr>
            <a:lvl3pPr marL="554506">
              <a:defRPr>
                <a:latin typeface="+mn-lt"/>
                <a:ea typeface="+mn-ea"/>
                <a:cs typeface="+mn-cs"/>
              </a:defRPr>
            </a:lvl3pPr>
            <a:lvl4pPr marL="831759">
              <a:defRPr>
                <a:latin typeface="+mn-lt"/>
                <a:ea typeface="+mn-ea"/>
                <a:cs typeface="+mn-cs"/>
              </a:defRPr>
            </a:lvl4pPr>
            <a:lvl5pPr marL="1109012">
              <a:defRPr>
                <a:latin typeface="+mn-lt"/>
                <a:ea typeface="+mn-ea"/>
                <a:cs typeface="+mn-cs"/>
              </a:defRPr>
            </a:lvl5pPr>
            <a:lvl6pPr marL="1386265">
              <a:defRPr>
                <a:latin typeface="+mn-lt"/>
                <a:ea typeface="+mn-ea"/>
                <a:cs typeface="+mn-cs"/>
              </a:defRPr>
            </a:lvl6pPr>
            <a:lvl7pPr marL="1663517">
              <a:defRPr>
                <a:latin typeface="+mn-lt"/>
                <a:ea typeface="+mn-ea"/>
                <a:cs typeface="+mn-cs"/>
              </a:defRPr>
            </a:lvl7pPr>
            <a:lvl8pPr marL="1940771">
              <a:defRPr>
                <a:latin typeface="+mn-lt"/>
                <a:ea typeface="+mn-ea"/>
                <a:cs typeface="+mn-cs"/>
              </a:defRPr>
            </a:lvl8pPr>
            <a:lvl9pPr marL="221802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92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 panose="02000006030000020004" pitchFamily="50" charset="0"/>
                <a:ea typeface="Favorit" panose="02000006030000020004" pitchFamily="50" charset="0"/>
                <a:cs typeface="+mn-cs"/>
              </a:rPr>
              <a:t>City</a:t>
            </a:r>
            <a:b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 panose="02000006030000020004" pitchFamily="50" charset="0"/>
                <a:ea typeface="Favorit" panose="02000006030000020004" pitchFamily="50" charset="0"/>
                <a:cs typeface="+mn-cs"/>
              </a:rPr>
            </a:b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 panose="02000006030000020004" pitchFamily="50" charset="0"/>
                <a:ea typeface="Favorit" panose="02000006030000020004" pitchFamily="50" charset="0"/>
                <a:cs typeface="+mn-cs"/>
              </a:rPr>
              <a:t>Fleets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6435E5B-1A21-44C1-9FBC-17AC41CA23C6}"/>
              </a:ext>
            </a:extLst>
          </p:cNvPr>
          <p:cNvSpPr txBox="1">
            <a:spLocks/>
          </p:cNvSpPr>
          <p:nvPr/>
        </p:nvSpPr>
        <p:spPr>
          <a:xfrm>
            <a:off x="7400426" y="6242523"/>
            <a:ext cx="1116136" cy="828674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chemeClr val="tx1"/>
                </a:solidFill>
                <a:effectLst/>
                <a:latin typeface="FreightText Pro Book" panose="02000603060000020004" pitchFamily="50" charset="0"/>
                <a:ea typeface="+mn-ea"/>
                <a:cs typeface="+mn-cs"/>
              </a:defRPr>
            </a:lvl1pPr>
            <a:lvl2pPr marL="277252">
              <a:defRPr>
                <a:latin typeface="+mn-lt"/>
                <a:ea typeface="+mn-ea"/>
                <a:cs typeface="+mn-cs"/>
              </a:defRPr>
            </a:lvl2pPr>
            <a:lvl3pPr marL="554506">
              <a:defRPr>
                <a:latin typeface="+mn-lt"/>
                <a:ea typeface="+mn-ea"/>
                <a:cs typeface="+mn-cs"/>
              </a:defRPr>
            </a:lvl3pPr>
            <a:lvl4pPr marL="831759">
              <a:defRPr>
                <a:latin typeface="+mn-lt"/>
                <a:ea typeface="+mn-ea"/>
                <a:cs typeface="+mn-cs"/>
              </a:defRPr>
            </a:lvl4pPr>
            <a:lvl5pPr marL="1109012">
              <a:defRPr>
                <a:latin typeface="+mn-lt"/>
                <a:ea typeface="+mn-ea"/>
                <a:cs typeface="+mn-cs"/>
              </a:defRPr>
            </a:lvl5pPr>
            <a:lvl6pPr marL="1386265">
              <a:defRPr>
                <a:latin typeface="+mn-lt"/>
                <a:ea typeface="+mn-ea"/>
                <a:cs typeface="+mn-cs"/>
              </a:defRPr>
            </a:lvl6pPr>
            <a:lvl7pPr marL="1663517">
              <a:defRPr>
                <a:latin typeface="+mn-lt"/>
                <a:ea typeface="+mn-ea"/>
                <a:cs typeface="+mn-cs"/>
              </a:defRPr>
            </a:lvl7pPr>
            <a:lvl8pPr marL="1940771">
              <a:defRPr>
                <a:latin typeface="+mn-lt"/>
                <a:ea typeface="+mn-ea"/>
                <a:cs typeface="+mn-cs"/>
              </a:defRPr>
            </a:lvl8pPr>
            <a:lvl9pPr marL="221802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92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 panose="02000006030000020004" pitchFamily="50" charset="0"/>
                <a:ea typeface="Favorit" panose="02000006030000020004" pitchFamily="50" charset="0"/>
                <a:cs typeface="+mn-cs"/>
              </a:rPr>
              <a:t>Private Transport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ECAB269-5B5D-49EE-9197-740F5FF75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7941" y="6050256"/>
            <a:ext cx="365258" cy="41766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B6EF82A-BC17-4C47-9243-4240F71865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33935" y="6055706"/>
            <a:ext cx="440868" cy="41221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3D0274F-E682-4D70-86CA-94FE11B108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33086" y="6083510"/>
            <a:ext cx="440868" cy="38440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002EF7B-417A-4ECB-99C3-3EEDB3705A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72963" y="5997658"/>
            <a:ext cx="440868" cy="47025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11B1E323-E234-4468-BC50-C9275A87BA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747312" y="6152060"/>
            <a:ext cx="388348" cy="31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41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accent5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2">
            <a:extLst>
              <a:ext uri="{FF2B5EF4-FFF2-40B4-BE49-F238E27FC236}">
                <a16:creationId xmlns:a16="http://schemas.microsoft.com/office/drawing/2014/main" id="{A2C71B53-C22E-4BEA-8132-C4F94B4482C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lIns="0" tIns="0" rIns="0" bIns="0"/>
          <a:lstStyle>
            <a:lvl1pPr>
              <a:defRPr sz="788" b="0" i="0">
                <a:solidFill>
                  <a:schemeClr val="tx1"/>
                </a:solidFill>
                <a:latin typeface="Favorit"/>
                <a:cs typeface="Favorit"/>
              </a:defRPr>
            </a:lvl1pPr>
          </a:lstStyle>
          <a:p>
            <a:pPr marL="7701"/>
            <a:r>
              <a:rPr lang="en-GB" spc="2">
                <a:solidFill>
                  <a:schemeClr val="accent6"/>
                </a:solidFill>
              </a:rPr>
              <a:t>urba</a:t>
            </a:r>
            <a:r>
              <a:rPr lang="en-GB" spc="-2">
                <a:solidFill>
                  <a:schemeClr val="accent6"/>
                </a:solidFill>
              </a:rPr>
              <a:t>n</a:t>
            </a:r>
            <a:r>
              <a:rPr lang="en-GB" spc="-9">
                <a:solidFill>
                  <a:schemeClr val="accent6"/>
                </a:solidFill>
              </a:rPr>
              <a:t>f</a:t>
            </a:r>
            <a:r>
              <a:rPr lang="en-GB" spc="2">
                <a:solidFill>
                  <a:schemeClr val="accent6"/>
                </a:solidFill>
              </a:rPr>
              <a:t>o</a:t>
            </a:r>
            <a:r>
              <a:rPr lang="en-GB" spc="-15">
                <a:solidFill>
                  <a:schemeClr val="accent6"/>
                </a:solidFill>
              </a:rPr>
              <a:t>r</a:t>
            </a:r>
            <a:r>
              <a:rPr lang="en-GB" spc="2">
                <a:solidFill>
                  <a:schemeClr val="accent6"/>
                </a:solidFill>
              </a:rPr>
              <a:t>esig</a:t>
            </a:r>
            <a:r>
              <a:rPr lang="en-GB" spc="-2">
                <a:solidFill>
                  <a:schemeClr val="accent6"/>
                </a:solidFill>
              </a:rPr>
              <a:t>h</a:t>
            </a:r>
            <a:r>
              <a:rPr lang="en-GB" spc="2">
                <a:solidFill>
                  <a:schemeClr val="accent6"/>
                </a:solidFill>
              </a:rPr>
              <a:t>t.o</a:t>
            </a:r>
            <a:r>
              <a:rPr lang="en-GB" spc="-12">
                <a:solidFill>
                  <a:schemeClr val="accent6"/>
                </a:solidFill>
              </a:rPr>
              <a:t>r</a:t>
            </a:r>
            <a:r>
              <a:rPr lang="en-GB" spc="2">
                <a:solidFill>
                  <a:schemeClr val="accent6"/>
                </a:solidFill>
              </a:rPr>
              <a:t>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FCC0C-F91A-4BCB-91EE-0AF455E2DB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937" y="549274"/>
            <a:ext cx="5508625" cy="792163"/>
          </a:xfrm>
        </p:spPr>
        <p:txBody>
          <a:bodyPr/>
          <a:lstStyle/>
          <a:p>
            <a:r>
              <a:rPr lang="en-US" sz="4000" dirty="0">
                <a:solidFill>
                  <a:schemeClr val="accent6"/>
                </a:solidFill>
              </a:rPr>
              <a:t>D</a:t>
            </a:r>
            <a:r>
              <a:rPr lang="en-GB" sz="4000" dirty="0" err="1">
                <a:solidFill>
                  <a:schemeClr val="accent6"/>
                </a:solidFill>
              </a:rPr>
              <a:t>undee</a:t>
            </a:r>
            <a:r>
              <a:rPr lang="en-GB" sz="4000" dirty="0">
                <a:solidFill>
                  <a:schemeClr val="accent6"/>
                </a:solidFill>
              </a:rPr>
              <a:t>, Scotland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D86A9F-33DC-4220-B24F-F51555BE9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74" y="3173165"/>
            <a:ext cx="8029575" cy="2667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7DADF00-7BFB-474E-99B1-415950A1A1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937" y="1711940"/>
            <a:ext cx="752305" cy="655959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10A3733-4272-459D-A7F9-7722219E6A40}"/>
              </a:ext>
            </a:extLst>
          </p:cNvPr>
          <p:cNvSpPr txBox="1">
            <a:spLocks/>
          </p:cNvSpPr>
          <p:nvPr/>
        </p:nvSpPr>
        <p:spPr>
          <a:xfrm>
            <a:off x="2164474" y="1634000"/>
            <a:ext cx="1727202" cy="811837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lang="en-GB" sz="1800" b="0" i="0" smtClean="0">
                <a:solidFill>
                  <a:schemeClr val="tx1"/>
                </a:solidFill>
                <a:effectLst/>
                <a:latin typeface="FreightText Pro Book" panose="02000603060000020004" pitchFamily="50" charset="0"/>
                <a:ea typeface="+mn-ea"/>
                <a:cs typeface="+mn-cs"/>
              </a:defRPr>
            </a:lvl1pPr>
            <a:lvl2pPr marL="277252">
              <a:defRPr>
                <a:latin typeface="+mn-lt"/>
                <a:ea typeface="+mn-ea"/>
                <a:cs typeface="+mn-cs"/>
              </a:defRPr>
            </a:lvl2pPr>
            <a:lvl3pPr marL="554506">
              <a:defRPr>
                <a:latin typeface="+mn-lt"/>
                <a:ea typeface="+mn-ea"/>
                <a:cs typeface="+mn-cs"/>
              </a:defRPr>
            </a:lvl3pPr>
            <a:lvl4pPr marL="831759">
              <a:defRPr>
                <a:latin typeface="+mn-lt"/>
                <a:ea typeface="+mn-ea"/>
                <a:cs typeface="+mn-cs"/>
              </a:defRPr>
            </a:lvl4pPr>
            <a:lvl5pPr marL="1109012">
              <a:defRPr>
                <a:latin typeface="+mn-lt"/>
                <a:ea typeface="+mn-ea"/>
                <a:cs typeface="+mn-cs"/>
              </a:defRPr>
            </a:lvl5pPr>
            <a:lvl6pPr marL="1386265">
              <a:defRPr>
                <a:latin typeface="+mn-lt"/>
                <a:ea typeface="+mn-ea"/>
                <a:cs typeface="+mn-cs"/>
              </a:defRPr>
            </a:lvl6pPr>
            <a:lvl7pPr marL="1663517">
              <a:defRPr>
                <a:latin typeface="+mn-lt"/>
                <a:ea typeface="+mn-ea"/>
                <a:cs typeface="+mn-cs"/>
              </a:defRPr>
            </a:lvl7pPr>
            <a:lvl8pPr marL="1940771">
              <a:defRPr>
                <a:latin typeface="+mn-lt"/>
                <a:ea typeface="+mn-ea"/>
                <a:cs typeface="+mn-cs"/>
              </a:defRPr>
            </a:lvl8pPr>
            <a:lvl9pPr marL="2218025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92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91252"/>
                </a:solidFill>
                <a:effectLst/>
                <a:uLnTx/>
                <a:uFillTx/>
                <a:latin typeface="Favorit" panose="02000006030000020004" pitchFamily="50" charset="0"/>
                <a:ea typeface="Favorit" panose="02000006030000020004" pitchFamily="50" charset="0"/>
                <a:cs typeface="+mn-cs"/>
              </a:rPr>
              <a:t>Taxi &amp; Ride Hailing Services</a:t>
            </a:r>
          </a:p>
        </p:txBody>
      </p:sp>
    </p:spTree>
    <p:extLst>
      <p:ext uri="{BB962C8B-B14F-4D97-AF65-F5344CB8AC3E}">
        <p14:creationId xmlns:p14="http://schemas.microsoft.com/office/powerpoint/2010/main" val="1840021648"/>
      </p:ext>
    </p:extLst>
  </p:cSld>
  <p:clrMapOvr>
    <a:masterClrMapping/>
  </p:clrMapOvr>
</p:sld>
</file>

<file path=ppt/theme/theme1.xml><?xml version="1.0" encoding="utf-8"?>
<a:theme xmlns:a="http://schemas.openxmlformats.org/drawingml/2006/main" name="UF_theme">
  <a:themeElements>
    <a:clrScheme name="Urban Foresight Branding">
      <a:dk1>
        <a:srgbClr val="291252"/>
      </a:dk1>
      <a:lt1>
        <a:srgbClr val="FF5238"/>
      </a:lt1>
      <a:dk2>
        <a:srgbClr val="435AFF"/>
      </a:dk2>
      <a:lt2>
        <a:srgbClr val="00D1AC"/>
      </a:lt2>
      <a:accent1>
        <a:srgbClr val="8A54ED"/>
      </a:accent1>
      <a:accent2>
        <a:srgbClr val="ED7D31"/>
      </a:accent2>
      <a:accent3>
        <a:srgbClr val="DB0052"/>
      </a:accent3>
      <a:accent4>
        <a:srgbClr val="FFA800"/>
      </a:accent4>
      <a:accent5>
        <a:srgbClr val="009EE2"/>
      </a:accent5>
      <a:accent6>
        <a:srgbClr val="FFFFFF"/>
      </a:accent6>
      <a:hlink>
        <a:srgbClr val="009EE2"/>
      </a:hlink>
      <a:folHlink>
        <a:srgbClr val="DB005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60756AE7C79D448ED700359A3C3AA4" ma:contentTypeVersion="12" ma:contentTypeDescription="Create a new document." ma:contentTypeScope="" ma:versionID="9529d9d5c01e535ce9eef9b2fd467212">
  <xsd:schema xmlns:xsd="http://www.w3.org/2001/XMLSchema" xmlns:xs="http://www.w3.org/2001/XMLSchema" xmlns:p="http://schemas.microsoft.com/office/2006/metadata/properties" xmlns:ns2="d046fbfb-2562-4092-bae2-042de65a3c43" xmlns:ns3="289bd144-b3c0-44f7-91da-b69c646aa977" targetNamespace="http://schemas.microsoft.com/office/2006/metadata/properties" ma:root="true" ma:fieldsID="9466ae9efc9eb0c83368606617affed4" ns2:_="" ns3:_="">
    <xsd:import namespace="d046fbfb-2562-4092-bae2-042de65a3c43"/>
    <xsd:import namespace="289bd144-b3c0-44f7-91da-b69c646aa9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6fbfb-2562-4092-bae2-042de65a3c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bd144-b3c0-44f7-91da-b69c646aa97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8879A7-399D-4413-BBD0-E36AFC336D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47229C-7A62-4BFA-8A67-33B1E25E822A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d046fbfb-2562-4092-bae2-042de65a3c43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289bd144-b3c0-44f7-91da-b69c646aa97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4F7A15D-B8CF-44EB-8730-3403EB7FCE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46fbfb-2562-4092-bae2-042de65a3c43"/>
    <ds:schemaRef ds:uri="289bd144-b3c0-44f7-91da-b69c646aa9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625</Words>
  <Application>Microsoft Office PowerPoint</Application>
  <PresentationFormat>Widescreen</PresentationFormat>
  <Paragraphs>201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Favorit</vt:lpstr>
      <vt:lpstr>FreightText Pro Bold</vt:lpstr>
      <vt:lpstr>FreightText Pro Book</vt:lpstr>
      <vt:lpstr>UF_theme</vt:lpstr>
      <vt:lpstr>EV City Casebook and Policy Guide  EVI Pilot City Forum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Clement</dc:creator>
  <cp:lastModifiedBy>Sophie Mccaffrey</cp:lastModifiedBy>
  <cp:revision>4</cp:revision>
  <dcterms:created xsi:type="dcterms:W3CDTF">2019-08-01T09:53:07Z</dcterms:created>
  <dcterms:modified xsi:type="dcterms:W3CDTF">2021-11-08T09:06:14Z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0x010100C160756AE7C79D448ED700359A3C3AA4</vt:lpwstr>
  </property>
</Properties>
</file>